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4"/>
    <p:sldMasterId id="2147483933" r:id="rId5"/>
  </p:sldMasterIdLst>
  <p:notesMasterIdLst>
    <p:notesMasterId r:id="rId12"/>
  </p:notesMasterIdLst>
  <p:handoutMasterIdLst>
    <p:handoutMasterId r:id="rId13"/>
  </p:handoutMasterIdLst>
  <p:sldIdLst>
    <p:sldId id="256" r:id="rId6"/>
    <p:sldId id="699" r:id="rId7"/>
    <p:sldId id="700" r:id="rId8"/>
    <p:sldId id="701" r:id="rId9"/>
    <p:sldId id="702" r:id="rId10"/>
    <p:sldId id="69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484"/>
    <a:srgbClr val="A89870"/>
    <a:srgbClr val="004680"/>
    <a:srgbClr val="6C0000"/>
    <a:srgbClr val="4FAFFF"/>
    <a:srgbClr val="003D70"/>
    <a:srgbClr val="00682F"/>
    <a:srgbClr val="0A9ECC"/>
    <a:srgbClr val="3792D7"/>
    <a:srgbClr val="688A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58" autoAdjust="0"/>
    <p:restoredTop sz="82907" autoAdjust="0"/>
  </p:normalViewPr>
  <p:slideViewPr>
    <p:cSldViewPr snapToGrid="0">
      <p:cViewPr varScale="1">
        <p:scale>
          <a:sx n="52" d="100"/>
          <a:sy n="52" d="100"/>
        </p:scale>
        <p:origin x="1280" y="56"/>
      </p:cViewPr>
      <p:guideLst>
        <p:guide pos="3840"/>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openxmlformats.org/officeDocument/2006/relationships/customXml" Target="../customXml/item4.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9BCE0C-CD74-4A59-802C-6D2F8C15331A}" type="datetimeFigureOut">
              <a:rPr lang="en-US" smtClean="0"/>
              <a:t>11/15/2023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98501B-77B5-4365-9881-C6E19A3C1E42}" type="slidenum">
              <a:rPr lang="en-US" smtClean="0"/>
              <a:t>‹#›</a:t>
            </a:fld>
            <a:endParaRPr lang="en-US" dirty="0"/>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FDEA8-CBB8-46CC-9562-028963DBC55A}" type="datetimeFigureOut">
              <a:rPr lang="en-US" smtClean="0"/>
              <a:t>11/15/2023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BD8E7-1312-41F3-99C4-6DA5AF891969}" type="slidenum">
              <a:rPr lang="en-US" smtClean="0"/>
              <a:t>‹#›</a:t>
            </a:fld>
            <a:endParaRPr lang="en-US" dirty="0"/>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Department of Agriculture’s mission is to partner with all the citizens of Wisconsin to grow the economy by promoting quality food, healthy plants and animals, sound use of land and water resources, and a fair marketplace.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International</a:t>
            </a:r>
            <a:r>
              <a:rPr lang="en-US" sz="1200" b="0" i="0" kern="1200" baseline="0" dirty="0">
                <a:solidFill>
                  <a:schemeClr val="tx1"/>
                </a:solidFill>
                <a:effectLst/>
                <a:latin typeface="+mn-lt"/>
                <a:ea typeface="+mn-ea"/>
                <a:cs typeface="+mn-cs"/>
              </a:rPr>
              <a:t> Agribusiness Center is part of the Agricultural Development Division which is dedicated to helping Wisconsin’s Food, Forestry and Agriculture Companies grow their business in the state, nationally and globally though one on one technical assistance, trade promotion activities and funding through federal and state sources.  The contribution  of agriculture to the state’s economy is $104.8 billion.  Exports are an important component of that economic impact.</a:t>
            </a:r>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1</a:t>
            </a:fld>
            <a:endParaRPr lang="en-US" dirty="0"/>
          </a:p>
        </p:txBody>
      </p:sp>
    </p:spTree>
    <p:extLst>
      <p:ext uri="{BB962C8B-B14F-4D97-AF65-F5344CB8AC3E}">
        <p14:creationId xmlns:p14="http://schemas.microsoft.com/office/powerpoint/2010/main" val="35866261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ATCP Title Slide 1 w/top bar">
    <p:spTree>
      <p:nvGrpSpPr>
        <p:cNvPr id="1" name=""/>
        <p:cNvGrpSpPr/>
        <p:nvPr/>
      </p:nvGrpSpPr>
      <p:grpSpPr>
        <a:xfrm>
          <a:off x="0" y="0"/>
          <a:ext cx="0" cy="0"/>
          <a:chOff x="0" y="0"/>
          <a:chExt cx="0" cy="0"/>
        </a:xfrm>
      </p:grpSpPr>
      <p:sp>
        <p:nvSpPr>
          <p:cNvPr id="2" name="Rectangle 1"/>
          <p:cNvSpPr/>
          <p:nvPr userDrawn="1"/>
        </p:nvSpPr>
        <p:spPr>
          <a:xfrm>
            <a:off x="0" y="0"/>
            <a:ext cx="12192000" cy="1397032"/>
          </a:xfrm>
          <a:prstGeom prst="rect">
            <a:avLst/>
          </a:prstGeom>
          <a:solidFill>
            <a:srgbClr val="688A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cture"/>
          <p:cNvSpPr>
            <a:spLocks noGrp="1"/>
          </p:cNvSpPr>
          <p:nvPr>
            <p:ph type="pic" sz="quarter" idx="14"/>
          </p:nvPr>
        </p:nvSpPr>
        <p:spPr>
          <a:xfrm>
            <a:off x="0" y="1397032"/>
            <a:ext cx="12192000" cy="2834640"/>
          </a:xfrm>
          <a:prstGeom prst="rect">
            <a:avLst/>
          </a:prstGeom>
        </p:spPr>
        <p:txBody>
          <a:bodyPr anchor="ctr"/>
          <a:lstStyle>
            <a:lvl1pPr marL="0" indent="0" algn="ctr">
              <a:buNone/>
              <a:defRPr/>
            </a:lvl1pPr>
          </a:lstStyle>
          <a:p>
            <a:endParaRPr lang="en-US" dirty="0"/>
          </a:p>
        </p:txBody>
      </p:sp>
      <p:sp>
        <p:nvSpPr>
          <p:cNvPr id="19" name="Date"/>
          <p:cNvSpPr>
            <a:spLocks noGrp="1"/>
          </p:cNvSpPr>
          <p:nvPr>
            <p:ph type="body" sz="quarter" idx="13" hasCustomPrompt="1"/>
          </p:nvPr>
        </p:nvSpPr>
        <p:spPr>
          <a:xfrm>
            <a:off x="289560" y="6378224"/>
            <a:ext cx="11612880" cy="365760"/>
          </a:xfrm>
          <a:prstGeom prst="rect">
            <a:avLst/>
          </a:prstGeom>
        </p:spPr>
        <p:txBody>
          <a:bodyPr>
            <a:normAutofit/>
          </a:bodyPr>
          <a:lstStyle>
            <a:lvl1pPr marL="0" indent="0" algn="ctr" defTabSz="914377" rtl="0" eaLnBrk="1" latinLnBrk="0" hangingPunct="1">
              <a:lnSpc>
                <a:spcPts val="1900"/>
              </a:lnSpc>
              <a:spcBef>
                <a:spcPts val="300"/>
              </a:spcBef>
              <a:spcAft>
                <a:spcPts val="300"/>
              </a:spcAft>
              <a:buFont typeface="Arial" panose="020B0604020202020204" pitchFamily="34" charset="0"/>
              <a:buNone/>
              <a:defRPr lang="en-US" sz="1600" kern="1200" dirty="0" smtClean="0">
                <a:solidFill>
                  <a:schemeClr val="accent1">
                    <a:lumMod val="20000"/>
                    <a:lumOff val="80000"/>
                  </a:schemeClr>
                </a:solidFill>
                <a:latin typeface="+mn-lt"/>
                <a:ea typeface="+mn-ea"/>
                <a:cs typeface="+mn-cs"/>
              </a:defRPr>
            </a:lvl1pPr>
          </a:lstStyle>
          <a:p>
            <a:pPr lvl="0"/>
            <a:r>
              <a:rPr lang="en-US" dirty="0"/>
              <a:t>DATE</a:t>
            </a:r>
          </a:p>
        </p:txBody>
      </p:sp>
      <p:sp>
        <p:nvSpPr>
          <p:cNvPr id="16" name="Author/Division/Bureau"/>
          <p:cNvSpPr>
            <a:spLocks noGrp="1"/>
          </p:cNvSpPr>
          <p:nvPr>
            <p:ph type="body" sz="quarter" idx="12" hasCustomPrompt="1"/>
          </p:nvPr>
        </p:nvSpPr>
        <p:spPr>
          <a:xfrm>
            <a:off x="289560" y="5291099"/>
            <a:ext cx="11612880" cy="561975"/>
          </a:xfrm>
          <a:prstGeom prst="rect">
            <a:avLst/>
          </a:prstGeom>
        </p:spPr>
        <p:txBody>
          <a:bodyPr>
            <a:normAutofit/>
          </a:bodyPr>
          <a:lstStyle>
            <a:lvl1pPr marL="0" indent="0" algn="ctr">
              <a:lnSpc>
                <a:spcPts val="2700"/>
              </a:lnSpc>
              <a:spcBef>
                <a:spcPts val="200"/>
              </a:spcBef>
              <a:spcAft>
                <a:spcPts val="200"/>
              </a:spcAft>
              <a:buFont typeface="Arial" panose="020B0604020202020204" pitchFamily="34" charset="0"/>
              <a:buNone/>
              <a:defRPr lang="en-US" sz="2400" kern="1200" baseline="0" dirty="0" smtClean="0">
                <a:solidFill>
                  <a:schemeClr val="accent1">
                    <a:lumMod val="20000"/>
                    <a:lumOff val="80000"/>
                  </a:schemeClr>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Author – Division – Bureau</a:t>
            </a:r>
          </a:p>
        </p:txBody>
      </p:sp>
      <p:sp>
        <p:nvSpPr>
          <p:cNvPr id="14" name="SubTitle"/>
          <p:cNvSpPr>
            <a:spLocks noGrp="1"/>
          </p:cNvSpPr>
          <p:nvPr>
            <p:ph type="body" sz="quarter" idx="11" hasCustomPrompt="1"/>
          </p:nvPr>
        </p:nvSpPr>
        <p:spPr>
          <a:xfrm>
            <a:off x="289560" y="4533900"/>
            <a:ext cx="11612880" cy="712788"/>
          </a:xfrm>
          <a:prstGeom prst="rect">
            <a:avLst/>
          </a:prstGeom>
        </p:spPr>
        <p:txBody>
          <a:bodyPr anchor="ctr">
            <a:normAutofit/>
          </a:bodyPr>
          <a:lstStyle>
            <a:lvl1pPr marL="0" indent="0">
              <a:lnSpc>
                <a:spcPts val="3500"/>
              </a:lnSpc>
              <a:buNone/>
              <a:defRPr lang="en-US" sz="3000" kern="1200" baseline="0" dirty="0" smtClean="0">
                <a:solidFill>
                  <a:schemeClr val="bg1"/>
                </a:solidFill>
                <a:latin typeface="+mn-lt"/>
                <a:ea typeface="+mn-ea"/>
                <a:cs typeface="+mn-cs"/>
              </a:defRPr>
            </a:lvl1pPr>
          </a:lstStyle>
          <a:p>
            <a:pPr marL="0" lvl="0" indent="0" algn="ctr" defTabSz="914377" rtl="0" eaLnBrk="1" latinLnBrk="0" hangingPunct="1">
              <a:lnSpc>
                <a:spcPts val="3300"/>
              </a:lnSpc>
              <a:spcBef>
                <a:spcPts val="200"/>
              </a:spcBef>
              <a:spcAft>
                <a:spcPts val="200"/>
              </a:spcAft>
              <a:buFont typeface="Arial" panose="020B0604020202020204" pitchFamily="34" charset="0"/>
              <a:buNone/>
            </a:pPr>
            <a:r>
              <a:rPr lang="en-US" dirty="0"/>
              <a:t>Sub Title</a:t>
            </a:r>
          </a:p>
        </p:txBody>
      </p:sp>
      <p:sp>
        <p:nvSpPr>
          <p:cNvPr id="12" name="Title"/>
          <p:cNvSpPr>
            <a:spLocks noGrp="1"/>
          </p:cNvSpPr>
          <p:nvPr>
            <p:ph type="body" sz="quarter" idx="10" hasCustomPrompt="1"/>
          </p:nvPr>
        </p:nvSpPr>
        <p:spPr>
          <a:xfrm>
            <a:off x="289720" y="292100"/>
            <a:ext cx="11612563" cy="731520"/>
          </a:xfrm>
          <a:prstGeom prst="rect">
            <a:avLst/>
          </a:prstGeom>
        </p:spPr>
        <p:txBody>
          <a:bodyPr anchor="ctr">
            <a:normAutofit/>
          </a:bodyPr>
          <a:lstStyle>
            <a:lvl1pPr marL="0" indent="0">
              <a:lnSpc>
                <a:spcPts val="3500"/>
              </a:lnSpc>
              <a:spcBef>
                <a:spcPts val="200"/>
              </a:spcBef>
              <a:spcAft>
                <a:spcPts val="200"/>
              </a:spcAft>
              <a:buNone/>
              <a:defRPr lang="en-US" sz="3200" kern="1200" baseline="0" dirty="0" smtClean="0">
                <a:solidFill>
                  <a:schemeClr val="bg1"/>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marL="0" lvl="0" indent="0" algn="ctr" defTabSz="914377" rtl="0" eaLnBrk="1" latinLnBrk="0" hangingPunct="1">
              <a:lnSpc>
                <a:spcPts val="3300"/>
              </a:lnSpc>
              <a:spcBef>
                <a:spcPts val="200"/>
              </a:spcBef>
              <a:spcAft>
                <a:spcPts val="200"/>
              </a:spcAft>
              <a:buFont typeface="Arial" panose="020B0604020202020204" pitchFamily="34" charset="0"/>
              <a:buNone/>
            </a:pPr>
            <a:r>
              <a:rPr lang="en-US" dirty="0"/>
              <a:t>Title</a:t>
            </a:r>
          </a:p>
        </p:txBody>
      </p:sp>
      <p:sp>
        <p:nvSpPr>
          <p:cNvPr id="15" name="DATCP logo"/>
          <p:cNvSpPr>
            <a:spLocks noGrp="1"/>
          </p:cNvSpPr>
          <p:nvPr>
            <p:ph type="pic" sz="quarter" idx="15"/>
          </p:nvPr>
        </p:nvSpPr>
        <p:spPr>
          <a:xfrm>
            <a:off x="5318760" y="3005777"/>
            <a:ext cx="1554480" cy="1554480"/>
          </a:xfrm>
          <a:prstGeom prst="ellipse">
            <a:avLst/>
          </a:prstGeom>
        </p:spPr>
        <p:txBody>
          <a:bodyPr anchor="ctr"/>
          <a:lstStyle>
            <a:lvl1pPr marL="0" indent="0" algn="ctr">
              <a:buNone/>
              <a:defRPr sz="1200"/>
            </a:lvl1pPr>
          </a:lstStyle>
          <a:p>
            <a:endParaRPr lang="en-US" dirty="0"/>
          </a:p>
        </p:txBody>
      </p:sp>
      <p:pic>
        <p:nvPicPr>
          <p:cNvPr id="3" name="Picture 2"/>
          <p:cNvPicPr>
            <a:picLocks noChangeAspect="1"/>
          </p:cNvPicPr>
          <p:nvPr userDrawn="1"/>
        </p:nvPicPr>
        <p:blipFill>
          <a:blip r:embed="rId2"/>
          <a:stretch>
            <a:fillRect/>
          </a:stretch>
        </p:blipFill>
        <p:spPr>
          <a:xfrm>
            <a:off x="297848" y="5878132"/>
            <a:ext cx="11613887" cy="493819"/>
          </a:xfrm>
          <a:prstGeom prst="rect">
            <a:avLst/>
          </a:prstGeom>
        </p:spPr>
      </p:pic>
    </p:spTree>
    <p:extLst>
      <p:ext uri="{BB962C8B-B14F-4D97-AF65-F5344CB8AC3E}">
        <p14:creationId xmlns:p14="http://schemas.microsoft.com/office/powerpoint/2010/main" val="3721705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74552" cy="3552114"/>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3" y="5260129"/>
            <a:ext cx="11029617" cy="598671"/>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grpSp>
        <p:nvGrpSpPr>
          <p:cNvPr id="11" name="Group 10"/>
          <p:cNvGrpSpPr/>
          <p:nvPr userDrawn="1"/>
        </p:nvGrpSpPr>
        <p:grpSpPr>
          <a:xfrm>
            <a:off x="5830501" y="5843684"/>
            <a:ext cx="5914966" cy="993046"/>
            <a:chOff x="5830501" y="5843684"/>
            <a:chExt cx="5914966" cy="993046"/>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1911" y="5843684"/>
              <a:ext cx="913556" cy="912875"/>
            </a:xfrm>
            <a:prstGeom prst="ellipse">
              <a:avLst/>
            </a:prstGeom>
            <a:solidFill>
              <a:schemeClr val="bg1"/>
            </a:solidFill>
          </p:spPr>
        </p:pic>
        <p:sp>
          <p:nvSpPr>
            <p:cNvPr id="13" name="Footer Placeholder 4"/>
            <p:cNvSpPr txBox="1">
              <a:spLocks/>
            </p:cNvSpPr>
            <p:nvPr userDrawn="1"/>
          </p:nvSpPr>
          <p:spPr>
            <a:xfrm>
              <a:off x="5830501" y="6634711"/>
              <a:ext cx="5078503" cy="202019"/>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Wisconsin Department of Agriculture, Trade and Consumer Protection</a:t>
              </a:r>
            </a:p>
          </p:txBody>
        </p:sp>
      </p:grpSp>
    </p:spTree>
    <p:extLst>
      <p:ext uri="{BB962C8B-B14F-4D97-AF65-F5344CB8AC3E}">
        <p14:creationId xmlns:p14="http://schemas.microsoft.com/office/powerpoint/2010/main" val="150735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5" y="614407"/>
            <a:ext cx="11309339" cy="1189298"/>
          </a:xfrm>
          <a:prstGeom prst="rect">
            <a:avLst/>
          </a:prstGeom>
          <a:solidFill>
            <a:srgbClr val="688A26"/>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horz" anchor="t"/>
          <a:lstStyle>
            <a:lvl1pPr algn="l">
              <a:defRPr/>
            </a:lvl1pPr>
            <a:lvl2pPr algn="l">
              <a:defRPr/>
            </a:lvl2pPr>
            <a:lvl3pPr algn="l">
              <a:defRPr/>
            </a:lvl3pPr>
            <a:lvl4pPr algn="l">
              <a:defRPr/>
            </a:lvl4pPr>
            <a:lvl5pPr algn="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p:cNvGrpSpPr/>
          <p:nvPr userDrawn="1"/>
        </p:nvGrpSpPr>
        <p:grpSpPr>
          <a:xfrm>
            <a:off x="5830501" y="5843684"/>
            <a:ext cx="5914966" cy="993046"/>
            <a:chOff x="5830501" y="5843684"/>
            <a:chExt cx="5914966" cy="993046"/>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1911" y="5843684"/>
              <a:ext cx="913556" cy="912875"/>
            </a:xfrm>
            <a:prstGeom prst="ellipse">
              <a:avLst/>
            </a:prstGeom>
            <a:solidFill>
              <a:schemeClr val="bg1"/>
            </a:solidFill>
          </p:spPr>
        </p:pic>
        <p:sp>
          <p:nvSpPr>
            <p:cNvPr id="15" name="Footer Placeholder 4"/>
            <p:cNvSpPr txBox="1">
              <a:spLocks/>
            </p:cNvSpPr>
            <p:nvPr userDrawn="1"/>
          </p:nvSpPr>
          <p:spPr>
            <a:xfrm>
              <a:off x="5830501" y="6634711"/>
              <a:ext cx="5078503" cy="202019"/>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Wisconsin Department of Agriculture, Trade and Consumer Protection</a:t>
              </a:r>
            </a:p>
          </p:txBody>
        </p:sp>
      </p:grpSp>
    </p:spTree>
    <p:extLst>
      <p:ext uri="{BB962C8B-B14F-4D97-AF65-F5344CB8AC3E}">
        <p14:creationId xmlns:p14="http://schemas.microsoft.com/office/powerpoint/2010/main" val="544089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userDrawn="1"/>
        </p:nvSpPr>
        <p:spPr>
          <a:xfrm>
            <a:off x="8839202" y="599725"/>
            <a:ext cx="2906817" cy="5816950"/>
          </a:xfrm>
          <a:prstGeom prst="rect">
            <a:avLst/>
          </a:prstGeom>
          <a:solidFill>
            <a:srgbClr val="688A26"/>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2" y="675728"/>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5" y="831273"/>
            <a:ext cx="7896279" cy="5027528"/>
          </a:xfrm>
        </p:spPr>
        <p:txBody>
          <a:bodyPr vert="horz"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p:cNvGrpSpPr/>
          <p:nvPr userDrawn="1"/>
        </p:nvGrpSpPr>
        <p:grpSpPr>
          <a:xfrm>
            <a:off x="5830501" y="5843684"/>
            <a:ext cx="5914966" cy="993046"/>
            <a:chOff x="5830501" y="5843684"/>
            <a:chExt cx="5914966" cy="993046"/>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1911" y="5843684"/>
              <a:ext cx="913556" cy="912875"/>
            </a:xfrm>
            <a:prstGeom prst="ellipse">
              <a:avLst/>
            </a:prstGeom>
            <a:solidFill>
              <a:schemeClr val="bg1"/>
            </a:solidFill>
          </p:spPr>
        </p:pic>
        <p:sp>
          <p:nvSpPr>
            <p:cNvPr id="13" name="Footer Placeholder 4"/>
            <p:cNvSpPr txBox="1">
              <a:spLocks/>
            </p:cNvSpPr>
            <p:nvPr userDrawn="1"/>
          </p:nvSpPr>
          <p:spPr>
            <a:xfrm>
              <a:off x="5830501" y="6634711"/>
              <a:ext cx="5078503" cy="202019"/>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Wisconsin Department of Agriculture, Trade and Consumer Protection</a:t>
              </a:r>
            </a:p>
          </p:txBody>
        </p:sp>
      </p:grpSp>
    </p:spTree>
    <p:extLst>
      <p:ext uri="{BB962C8B-B14F-4D97-AF65-F5344CB8AC3E}">
        <p14:creationId xmlns:p14="http://schemas.microsoft.com/office/powerpoint/2010/main" val="900448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477670" y="853177"/>
            <a:ext cx="11274552" cy="5308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6" name="Group 5"/>
          <p:cNvGrpSpPr/>
          <p:nvPr userDrawn="1"/>
        </p:nvGrpSpPr>
        <p:grpSpPr>
          <a:xfrm>
            <a:off x="5830501" y="5843684"/>
            <a:ext cx="5914966" cy="993046"/>
            <a:chOff x="5830501" y="5843684"/>
            <a:chExt cx="5914966" cy="993046"/>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1911" y="5843684"/>
              <a:ext cx="913556" cy="912875"/>
            </a:xfrm>
            <a:prstGeom prst="ellipse">
              <a:avLst/>
            </a:prstGeom>
            <a:solidFill>
              <a:schemeClr val="bg1"/>
            </a:solidFill>
          </p:spPr>
        </p:pic>
        <p:sp>
          <p:nvSpPr>
            <p:cNvPr id="8" name="Footer Placeholder 4"/>
            <p:cNvSpPr txBox="1">
              <a:spLocks/>
            </p:cNvSpPr>
            <p:nvPr userDrawn="1"/>
          </p:nvSpPr>
          <p:spPr>
            <a:xfrm>
              <a:off x="5830501" y="6634711"/>
              <a:ext cx="5078503" cy="202019"/>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Wisconsin Department of Agriculture, Trade and Consumer Protection</a:t>
              </a:r>
            </a:p>
          </p:txBody>
        </p:sp>
      </p:grpSp>
    </p:spTree>
    <p:extLst>
      <p:ext uri="{BB962C8B-B14F-4D97-AF65-F5344CB8AC3E}">
        <p14:creationId xmlns:p14="http://schemas.microsoft.com/office/powerpoint/2010/main" val="3969087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0354" y="914400"/>
            <a:ext cx="7242111" cy="5257800"/>
          </a:xfrm>
        </p:spPr>
        <p:txBody>
          <a:bodyPr anchor="t">
            <a:normAutofit/>
          </a:bodyPr>
          <a:lstStyle>
            <a:lvl1pPr>
              <a:lnSpc>
                <a:spcPts val="2700"/>
              </a:lnSpc>
              <a:spcAft>
                <a:spcPts val="900"/>
              </a:spcAft>
              <a:defRPr sz="2400"/>
            </a:lvl1pPr>
            <a:lvl2pPr>
              <a:lnSpc>
                <a:spcPts val="2700"/>
              </a:lnSpc>
              <a:spcAft>
                <a:spcPts val="900"/>
              </a:spcAft>
              <a:defRPr sz="2400"/>
            </a:lvl2pPr>
            <a:lvl3pPr>
              <a:lnSpc>
                <a:spcPts val="2700"/>
              </a:lnSpc>
              <a:spcAft>
                <a:spcPts val="900"/>
              </a:spcAft>
              <a:defRPr sz="2400"/>
            </a:lvl3pPr>
            <a:lvl4pPr>
              <a:lnSpc>
                <a:spcPts val="2700"/>
              </a:lnSpc>
              <a:spcAft>
                <a:spcPts val="900"/>
              </a:spcAft>
              <a:defRPr sz="2400"/>
            </a:lvl4pPr>
            <a:lvl5pPr>
              <a:lnSpc>
                <a:spcPts val="2700"/>
              </a:lnSpc>
              <a:spcAft>
                <a:spcPts val="900"/>
              </a:spcAft>
              <a:defRPr sz="2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151813" y="4590288"/>
            <a:ext cx="3514564" cy="1581912"/>
          </a:xfrm>
        </p:spPr>
        <p:txBody>
          <a:bodyPr/>
          <a:lstStyle>
            <a:lvl1pPr marL="0" indent="0">
              <a:spcBef>
                <a:spcPts val="800"/>
              </a:spcBef>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6" name="Content Placeholder 5"/>
          <p:cNvSpPr>
            <a:spLocks noGrp="1"/>
          </p:cNvSpPr>
          <p:nvPr>
            <p:ph sz="quarter" idx="11"/>
          </p:nvPr>
        </p:nvSpPr>
        <p:spPr>
          <a:xfrm>
            <a:off x="8151812" y="914400"/>
            <a:ext cx="3514725" cy="35353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p:cNvGrpSpPr/>
          <p:nvPr userDrawn="1"/>
        </p:nvGrpSpPr>
        <p:grpSpPr>
          <a:xfrm>
            <a:off x="5830501" y="5843684"/>
            <a:ext cx="5914966" cy="993046"/>
            <a:chOff x="5830501" y="5843684"/>
            <a:chExt cx="5914966" cy="993046"/>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1911" y="5843684"/>
              <a:ext cx="913556" cy="912875"/>
            </a:xfrm>
            <a:prstGeom prst="ellipse">
              <a:avLst/>
            </a:prstGeom>
            <a:solidFill>
              <a:schemeClr val="bg1"/>
            </a:solidFill>
          </p:spPr>
        </p:pic>
        <p:sp>
          <p:nvSpPr>
            <p:cNvPr id="13" name="Footer Placeholder 4"/>
            <p:cNvSpPr txBox="1">
              <a:spLocks/>
            </p:cNvSpPr>
            <p:nvPr userDrawn="1"/>
          </p:nvSpPr>
          <p:spPr>
            <a:xfrm>
              <a:off x="5830501" y="6634711"/>
              <a:ext cx="5078503" cy="202019"/>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Wisconsin Department of Agriculture, Trade and Consumer Protection</a:t>
              </a:r>
            </a:p>
          </p:txBody>
        </p:sp>
      </p:grpSp>
    </p:spTree>
    <p:extLst>
      <p:ext uri="{BB962C8B-B14F-4D97-AF65-F5344CB8AC3E}">
        <p14:creationId xmlns:p14="http://schemas.microsoft.com/office/powerpoint/2010/main" val="3012885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DATCP Closing slide clean">
    <p:bg>
      <p:bgPr>
        <a:solidFill>
          <a:schemeClr val="bg1">
            <a:alpha val="95000"/>
          </a:schemeClr>
        </a:solidFill>
        <a:effectLst/>
      </p:bgPr>
    </p:bg>
    <p:spTree>
      <p:nvGrpSpPr>
        <p:cNvPr id="1" name=""/>
        <p:cNvGrpSpPr/>
        <p:nvPr/>
      </p:nvGrpSpPr>
      <p:grpSpPr>
        <a:xfrm>
          <a:off x="0" y="0"/>
          <a:ext cx="0" cy="0"/>
          <a:chOff x="0" y="0"/>
          <a:chExt cx="0" cy="0"/>
        </a:xfrm>
      </p:grpSpPr>
      <p:sp>
        <p:nvSpPr>
          <p:cNvPr id="2" name="Rectangle 1"/>
          <p:cNvSpPr/>
          <p:nvPr userDrawn="1"/>
        </p:nvSpPr>
        <p:spPr>
          <a:xfrm>
            <a:off x="0" y="-1"/>
            <a:ext cx="12192000" cy="1047721"/>
          </a:xfrm>
          <a:prstGeom prst="rect">
            <a:avLst/>
          </a:prstGeom>
          <a:solidFill>
            <a:srgbClr val="688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3839121"/>
            <a:ext cx="12192000" cy="3234620"/>
          </a:xfrm>
          <a:prstGeom prst="rect">
            <a:avLst/>
          </a:prstGeom>
          <a:solidFill>
            <a:srgbClr val="688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Date"/>
          <p:cNvSpPr>
            <a:spLocks noGrp="1"/>
          </p:cNvSpPr>
          <p:nvPr>
            <p:ph type="body" sz="quarter" idx="13" hasCustomPrompt="1"/>
          </p:nvPr>
        </p:nvSpPr>
        <p:spPr>
          <a:xfrm>
            <a:off x="289560" y="6307885"/>
            <a:ext cx="11612880" cy="365760"/>
          </a:xfrm>
          <a:prstGeom prst="rect">
            <a:avLst/>
          </a:prstGeom>
        </p:spPr>
        <p:txBody>
          <a:bodyPr anchor="ctr">
            <a:normAutofit/>
          </a:bodyPr>
          <a:lstStyle>
            <a:lvl1pPr marL="0" indent="0" algn="ctr" defTabSz="914377" rtl="0" eaLnBrk="1" latinLnBrk="0" hangingPunct="1">
              <a:lnSpc>
                <a:spcPts val="1900"/>
              </a:lnSpc>
              <a:spcBef>
                <a:spcPts val="300"/>
              </a:spcBef>
              <a:spcAft>
                <a:spcPts val="300"/>
              </a:spcAft>
              <a:buFont typeface="Arial" panose="020B0604020202020204" pitchFamily="34" charset="0"/>
              <a:buNone/>
              <a:defRPr lang="en-US" sz="1600" kern="1200" dirty="0" smtClean="0">
                <a:solidFill>
                  <a:schemeClr val="accent1">
                    <a:lumMod val="20000"/>
                    <a:lumOff val="80000"/>
                  </a:schemeClr>
                </a:solidFill>
                <a:latin typeface="+mn-lt"/>
                <a:ea typeface="+mn-ea"/>
                <a:cs typeface="+mn-cs"/>
              </a:defRPr>
            </a:lvl1pPr>
          </a:lstStyle>
          <a:p>
            <a:pPr lvl="0"/>
            <a:r>
              <a:rPr lang="en-US" dirty="0"/>
              <a:t>DATE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5900" y="2238921"/>
            <a:ext cx="1600200" cy="1600200"/>
          </a:xfrm>
          <a:prstGeom prst="ellipse">
            <a:avLst/>
          </a:prstGeom>
        </p:spPr>
      </p:pic>
      <p:sp>
        <p:nvSpPr>
          <p:cNvPr id="17" name="DATCP name"/>
          <p:cNvSpPr>
            <a:spLocks noGrp="1"/>
          </p:cNvSpPr>
          <p:nvPr>
            <p:ph type="subTitle" idx="1" hasCustomPrompt="1"/>
          </p:nvPr>
        </p:nvSpPr>
        <p:spPr>
          <a:xfrm>
            <a:off x="289560" y="5894912"/>
            <a:ext cx="11612880" cy="365760"/>
          </a:xfrm>
          <a:prstGeom prst="rect">
            <a:avLst/>
          </a:prstGeom>
        </p:spPr>
        <p:txBody>
          <a:bodyPr anchor="ctr">
            <a:normAutofit/>
          </a:bodyPr>
          <a:lstStyle>
            <a:lvl1pPr marL="0" indent="0" algn="ctr">
              <a:spcBef>
                <a:spcPts val="0"/>
              </a:spcBef>
              <a:buNone/>
              <a:defRPr sz="1800" cap="all" spc="51" baseline="0">
                <a:solidFill>
                  <a:schemeClr val="accent4">
                    <a:lumMod val="20000"/>
                    <a:lumOff val="8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solidFill>
                  <a:schemeClr val="accent3">
                    <a:lumMod val="60000"/>
                    <a:lumOff val="40000"/>
                  </a:schemeClr>
                </a:solidFill>
              </a:rPr>
              <a:t>WISCONSIN DEPARTMENT OF AGRICULTURE, TRADE AND CONSUMER PROTECTION (DATCP)</a:t>
            </a:r>
          </a:p>
        </p:txBody>
      </p:sp>
      <p:sp>
        <p:nvSpPr>
          <p:cNvPr id="18" name="Phone/Email/Website"/>
          <p:cNvSpPr>
            <a:spLocks noGrp="1"/>
          </p:cNvSpPr>
          <p:nvPr>
            <p:ph type="body" sz="quarter" idx="15" hasCustomPrompt="1"/>
          </p:nvPr>
        </p:nvSpPr>
        <p:spPr>
          <a:xfrm>
            <a:off x="289560" y="5341898"/>
            <a:ext cx="11612880" cy="561975"/>
          </a:xfrm>
          <a:prstGeom prst="rect">
            <a:avLst/>
          </a:prstGeom>
        </p:spPr>
        <p:txBody>
          <a:bodyPr anchor="ctr">
            <a:normAutofit/>
          </a:bodyPr>
          <a:lstStyle>
            <a:lvl1pPr marL="0" marR="0" indent="0" algn="ctr" defTabSz="457189" rtl="0" eaLnBrk="1" fontAlgn="auto" latinLnBrk="0" hangingPunct="1">
              <a:lnSpc>
                <a:spcPts val="2700"/>
              </a:lnSpc>
              <a:spcBef>
                <a:spcPts val="200"/>
              </a:spcBef>
              <a:spcAft>
                <a:spcPts val="200"/>
              </a:spcAft>
              <a:buClr>
                <a:schemeClr val="accent2"/>
              </a:buClr>
              <a:buSzPct val="92000"/>
              <a:buFont typeface="Arial" panose="020B0604020202020204" pitchFamily="34" charset="0"/>
              <a:buNone/>
              <a:tabLst/>
              <a:defRPr lang="en-US" sz="2200" kern="1200" baseline="0" dirty="0" smtClean="0">
                <a:solidFill>
                  <a:schemeClr val="bg1"/>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marL="0" marR="0" lvl="0" indent="0" algn="ctr" defTabSz="457189" rtl="0" eaLnBrk="1" fontAlgn="auto" latinLnBrk="0" hangingPunct="1">
              <a:lnSpc>
                <a:spcPts val="2700"/>
              </a:lnSpc>
              <a:spcBef>
                <a:spcPts val="200"/>
              </a:spcBef>
              <a:spcAft>
                <a:spcPts val="200"/>
              </a:spcAft>
              <a:buClr>
                <a:schemeClr val="accent2"/>
              </a:buClr>
              <a:buSzPct val="92000"/>
              <a:buFont typeface="Arial" panose="020B0604020202020204" pitchFamily="34" charset="0"/>
              <a:buNone/>
              <a:tabLst/>
              <a:defRPr/>
            </a:pPr>
            <a:r>
              <a:rPr lang="en-US" dirty="0"/>
              <a:t>Phone – Email – Website</a:t>
            </a:r>
          </a:p>
        </p:txBody>
      </p:sp>
      <p:sp>
        <p:nvSpPr>
          <p:cNvPr id="16" name="Author/Division/Bureau"/>
          <p:cNvSpPr>
            <a:spLocks noGrp="1"/>
          </p:cNvSpPr>
          <p:nvPr>
            <p:ph type="body" sz="quarter" idx="12" hasCustomPrompt="1"/>
          </p:nvPr>
        </p:nvSpPr>
        <p:spPr>
          <a:xfrm>
            <a:off x="289560" y="4762778"/>
            <a:ext cx="11612880" cy="561975"/>
          </a:xfrm>
          <a:prstGeom prst="rect">
            <a:avLst/>
          </a:prstGeom>
        </p:spPr>
        <p:txBody>
          <a:bodyPr anchor="ctr">
            <a:normAutofit/>
          </a:bodyPr>
          <a:lstStyle>
            <a:lvl1pPr marL="0" marR="0" indent="0" algn="ctr" defTabSz="457189" rtl="0" eaLnBrk="1" fontAlgn="auto" latinLnBrk="0" hangingPunct="1">
              <a:lnSpc>
                <a:spcPts val="2700"/>
              </a:lnSpc>
              <a:spcBef>
                <a:spcPts val="200"/>
              </a:spcBef>
              <a:spcAft>
                <a:spcPts val="200"/>
              </a:spcAft>
              <a:buClr>
                <a:schemeClr val="accent2"/>
              </a:buClr>
              <a:buSzPct val="92000"/>
              <a:buFont typeface="Arial" panose="020B0604020202020204" pitchFamily="34" charset="0"/>
              <a:buNone/>
              <a:tabLst/>
              <a:defRPr lang="en-US" sz="2400" kern="1200" baseline="0" dirty="0" smtClean="0">
                <a:solidFill>
                  <a:schemeClr val="accent1">
                    <a:lumMod val="20000"/>
                    <a:lumOff val="80000"/>
                  </a:schemeClr>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marL="0" marR="0" lvl="0" indent="0" algn="ctr" defTabSz="457189" rtl="0" eaLnBrk="1" fontAlgn="auto" latinLnBrk="0" hangingPunct="1">
              <a:lnSpc>
                <a:spcPts val="2700"/>
              </a:lnSpc>
              <a:spcBef>
                <a:spcPts val="200"/>
              </a:spcBef>
              <a:spcAft>
                <a:spcPts val="200"/>
              </a:spcAft>
              <a:buClr>
                <a:schemeClr val="accent2"/>
              </a:buClr>
              <a:buSzPct val="92000"/>
              <a:buFont typeface="Arial" panose="020B0604020202020204" pitchFamily="34" charset="0"/>
              <a:buNone/>
              <a:tabLst/>
              <a:defRPr/>
            </a:pPr>
            <a:r>
              <a:rPr lang="en-US" dirty="0"/>
              <a:t>Program/Bureau – Division </a:t>
            </a:r>
          </a:p>
        </p:txBody>
      </p:sp>
      <p:sp>
        <p:nvSpPr>
          <p:cNvPr id="14" name="SubTitle"/>
          <p:cNvSpPr>
            <a:spLocks noGrp="1"/>
          </p:cNvSpPr>
          <p:nvPr>
            <p:ph type="body" sz="quarter" idx="11" hasCustomPrompt="1"/>
          </p:nvPr>
        </p:nvSpPr>
        <p:spPr>
          <a:xfrm>
            <a:off x="289560" y="4001861"/>
            <a:ext cx="11612880" cy="712788"/>
          </a:xfrm>
          <a:prstGeom prst="rect">
            <a:avLst/>
          </a:prstGeom>
        </p:spPr>
        <p:txBody>
          <a:bodyPr anchor="ctr">
            <a:normAutofit/>
          </a:bodyPr>
          <a:lstStyle>
            <a:lvl1pPr marL="0" indent="0">
              <a:lnSpc>
                <a:spcPts val="3500"/>
              </a:lnSpc>
              <a:buNone/>
              <a:defRPr lang="en-US" sz="3000" kern="1200" baseline="0" dirty="0" smtClean="0">
                <a:solidFill>
                  <a:schemeClr val="bg1"/>
                </a:solidFill>
                <a:latin typeface="+mn-lt"/>
                <a:ea typeface="+mn-ea"/>
                <a:cs typeface="+mn-cs"/>
              </a:defRPr>
            </a:lvl1pPr>
          </a:lstStyle>
          <a:p>
            <a:pPr marL="0" lvl="0" indent="0" algn="ctr" defTabSz="914377" rtl="0" eaLnBrk="1" latinLnBrk="0" hangingPunct="1">
              <a:lnSpc>
                <a:spcPts val="3300"/>
              </a:lnSpc>
              <a:spcBef>
                <a:spcPts val="200"/>
              </a:spcBef>
              <a:spcAft>
                <a:spcPts val="200"/>
              </a:spcAft>
              <a:buFont typeface="Arial" panose="020B0604020202020204" pitchFamily="34" charset="0"/>
              <a:buNone/>
            </a:pPr>
            <a:r>
              <a:rPr lang="en-US" dirty="0"/>
              <a:t>Presenter Name</a:t>
            </a:r>
          </a:p>
        </p:txBody>
      </p:sp>
      <p:sp>
        <p:nvSpPr>
          <p:cNvPr id="12" name="Title"/>
          <p:cNvSpPr>
            <a:spLocks noGrp="1"/>
          </p:cNvSpPr>
          <p:nvPr>
            <p:ph type="body" sz="quarter" idx="10" hasCustomPrompt="1"/>
          </p:nvPr>
        </p:nvSpPr>
        <p:spPr>
          <a:xfrm>
            <a:off x="289720" y="292100"/>
            <a:ext cx="11612563" cy="731520"/>
          </a:xfrm>
          <a:prstGeom prst="rect">
            <a:avLst/>
          </a:prstGeom>
        </p:spPr>
        <p:txBody>
          <a:bodyPr anchor="ctr">
            <a:normAutofit/>
          </a:bodyPr>
          <a:lstStyle>
            <a:lvl1pPr marL="0" indent="0">
              <a:lnSpc>
                <a:spcPts val="3500"/>
              </a:lnSpc>
              <a:spcBef>
                <a:spcPts val="200"/>
              </a:spcBef>
              <a:spcAft>
                <a:spcPts val="200"/>
              </a:spcAft>
              <a:buNone/>
              <a:defRPr lang="en-US" sz="4400" kern="1200" baseline="0" dirty="0" smtClean="0">
                <a:solidFill>
                  <a:schemeClr val="accent5">
                    <a:lumMod val="20000"/>
                    <a:lumOff val="80000"/>
                  </a:schemeClr>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marL="0" lvl="0" indent="0" algn="ctr" defTabSz="914377" rtl="0" eaLnBrk="1" latinLnBrk="0" hangingPunct="1">
              <a:lnSpc>
                <a:spcPts val="3300"/>
              </a:lnSpc>
              <a:spcBef>
                <a:spcPts val="200"/>
              </a:spcBef>
              <a:spcAft>
                <a:spcPts val="200"/>
              </a:spcAft>
              <a:buFont typeface="Arial" panose="020B0604020202020204" pitchFamily="34" charset="0"/>
              <a:buNone/>
            </a:pPr>
            <a:r>
              <a:rPr lang="en-US" dirty="0"/>
              <a:t>Thank You!</a:t>
            </a:r>
          </a:p>
        </p:txBody>
      </p:sp>
    </p:spTree>
    <p:extLst>
      <p:ext uri="{BB962C8B-B14F-4D97-AF65-F5344CB8AC3E}">
        <p14:creationId xmlns:p14="http://schemas.microsoft.com/office/powerpoint/2010/main" val="3398685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DATCP Closing slide">
    <p:bg>
      <p:bgPr>
        <a:solidFill>
          <a:schemeClr val="bg1">
            <a:alpha val="9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23" y="946377"/>
            <a:ext cx="12195777" cy="2506605"/>
          </a:xfrm>
          <a:prstGeom prst="rect">
            <a:avLst/>
          </a:prstGeom>
        </p:spPr>
      </p:pic>
      <p:sp>
        <p:nvSpPr>
          <p:cNvPr id="2" name="Rectangle 1"/>
          <p:cNvSpPr/>
          <p:nvPr userDrawn="1"/>
        </p:nvSpPr>
        <p:spPr>
          <a:xfrm>
            <a:off x="0" y="-30685"/>
            <a:ext cx="12192000" cy="1047721"/>
          </a:xfrm>
          <a:prstGeom prst="rect">
            <a:avLst/>
          </a:prstGeom>
          <a:solidFill>
            <a:srgbClr val="688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4023" y="3453587"/>
            <a:ext cx="12192000" cy="3404413"/>
          </a:xfrm>
          <a:prstGeom prst="rect">
            <a:avLst/>
          </a:prstGeom>
          <a:solidFill>
            <a:srgbClr val="688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Date"/>
          <p:cNvSpPr>
            <a:spLocks noGrp="1"/>
          </p:cNvSpPr>
          <p:nvPr>
            <p:ph type="body" sz="quarter" idx="13" hasCustomPrompt="1"/>
          </p:nvPr>
        </p:nvSpPr>
        <p:spPr>
          <a:xfrm>
            <a:off x="289560" y="6307885"/>
            <a:ext cx="11612880" cy="365760"/>
          </a:xfrm>
          <a:prstGeom prst="rect">
            <a:avLst/>
          </a:prstGeom>
        </p:spPr>
        <p:txBody>
          <a:bodyPr anchor="ctr">
            <a:normAutofit/>
          </a:bodyPr>
          <a:lstStyle>
            <a:lvl1pPr marL="0" indent="0" algn="ctr" defTabSz="914377" rtl="0" eaLnBrk="1" latinLnBrk="0" hangingPunct="1">
              <a:lnSpc>
                <a:spcPts val="1900"/>
              </a:lnSpc>
              <a:spcBef>
                <a:spcPts val="300"/>
              </a:spcBef>
              <a:spcAft>
                <a:spcPts val="300"/>
              </a:spcAft>
              <a:buFont typeface="Arial" panose="020B0604020202020204" pitchFamily="34" charset="0"/>
              <a:buNone/>
              <a:defRPr lang="en-US" sz="1600" kern="1200" dirty="0" smtClean="0">
                <a:solidFill>
                  <a:schemeClr val="accent1">
                    <a:lumMod val="20000"/>
                    <a:lumOff val="80000"/>
                  </a:schemeClr>
                </a:solidFill>
                <a:latin typeface="+mn-lt"/>
                <a:ea typeface="+mn-ea"/>
                <a:cs typeface="+mn-cs"/>
              </a:defRPr>
            </a:lvl1pPr>
          </a:lstStyle>
          <a:p>
            <a:pPr lvl="0"/>
            <a:r>
              <a:rPr lang="en-US" dirty="0"/>
              <a:t>DATE</a:t>
            </a:r>
          </a:p>
        </p:txBody>
      </p:sp>
      <p:sp>
        <p:nvSpPr>
          <p:cNvPr id="17" name="DATCP name"/>
          <p:cNvSpPr>
            <a:spLocks noGrp="1"/>
          </p:cNvSpPr>
          <p:nvPr>
            <p:ph type="subTitle" idx="1" hasCustomPrompt="1"/>
          </p:nvPr>
        </p:nvSpPr>
        <p:spPr>
          <a:xfrm>
            <a:off x="289560" y="5894912"/>
            <a:ext cx="11612880" cy="365760"/>
          </a:xfrm>
          <a:prstGeom prst="rect">
            <a:avLst/>
          </a:prstGeom>
        </p:spPr>
        <p:txBody>
          <a:bodyPr anchor="ctr">
            <a:normAutofit/>
          </a:bodyPr>
          <a:lstStyle>
            <a:lvl1pPr marL="0" indent="0" algn="ctr">
              <a:spcBef>
                <a:spcPts val="0"/>
              </a:spcBef>
              <a:buNone/>
              <a:defRPr sz="1800" cap="all" spc="51" baseline="0">
                <a:solidFill>
                  <a:schemeClr val="accent4">
                    <a:lumMod val="20000"/>
                    <a:lumOff val="8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solidFill>
                  <a:schemeClr val="accent3">
                    <a:lumMod val="60000"/>
                    <a:lumOff val="40000"/>
                  </a:schemeClr>
                </a:solidFill>
              </a:rPr>
              <a:t>WISCONSIN DEPARTMENT OF AGRICULTURE, TRADE AND CONSUMER PROTECTION (DATCP)</a:t>
            </a:r>
          </a:p>
        </p:txBody>
      </p:sp>
      <p:sp>
        <p:nvSpPr>
          <p:cNvPr id="18" name="Phone/Email/Website"/>
          <p:cNvSpPr>
            <a:spLocks noGrp="1"/>
          </p:cNvSpPr>
          <p:nvPr>
            <p:ph type="body" sz="quarter" idx="15" hasCustomPrompt="1"/>
          </p:nvPr>
        </p:nvSpPr>
        <p:spPr>
          <a:xfrm>
            <a:off x="289560" y="5341898"/>
            <a:ext cx="11612880" cy="561975"/>
          </a:xfrm>
          <a:prstGeom prst="rect">
            <a:avLst/>
          </a:prstGeom>
        </p:spPr>
        <p:txBody>
          <a:bodyPr anchor="ctr">
            <a:normAutofit/>
          </a:bodyPr>
          <a:lstStyle>
            <a:lvl1pPr marL="0" marR="0" indent="0" algn="ctr" defTabSz="457189" rtl="0" eaLnBrk="1" fontAlgn="auto" latinLnBrk="0" hangingPunct="1">
              <a:lnSpc>
                <a:spcPts val="2700"/>
              </a:lnSpc>
              <a:spcBef>
                <a:spcPts val="200"/>
              </a:spcBef>
              <a:spcAft>
                <a:spcPts val="200"/>
              </a:spcAft>
              <a:buClr>
                <a:schemeClr val="accent2"/>
              </a:buClr>
              <a:buSzPct val="92000"/>
              <a:buFont typeface="Arial" panose="020B0604020202020204" pitchFamily="34" charset="0"/>
              <a:buNone/>
              <a:tabLst/>
              <a:defRPr lang="en-US" sz="2200" kern="1200" baseline="0" dirty="0" smtClean="0">
                <a:solidFill>
                  <a:schemeClr val="bg1"/>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marL="0" marR="0" lvl="0" indent="0" algn="ctr" defTabSz="457189" rtl="0" eaLnBrk="1" fontAlgn="auto" latinLnBrk="0" hangingPunct="1">
              <a:lnSpc>
                <a:spcPts val="2700"/>
              </a:lnSpc>
              <a:spcBef>
                <a:spcPts val="200"/>
              </a:spcBef>
              <a:spcAft>
                <a:spcPts val="200"/>
              </a:spcAft>
              <a:buClr>
                <a:schemeClr val="accent2"/>
              </a:buClr>
              <a:buSzPct val="92000"/>
              <a:buFont typeface="Arial" panose="020B0604020202020204" pitchFamily="34" charset="0"/>
              <a:buNone/>
              <a:tabLst/>
              <a:defRPr/>
            </a:pPr>
            <a:r>
              <a:rPr lang="en-US" dirty="0"/>
              <a:t>Phone – Email – Website</a:t>
            </a:r>
          </a:p>
        </p:txBody>
      </p:sp>
      <p:sp>
        <p:nvSpPr>
          <p:cNvPr id="16" name="Author/Division/Bureau"/>
          <p:cNvSpPr>
            <a:spLocks noGrp="1"/>
          </p:cNvSpPr>
          <p:nvPr>
            <p:ph type="body" sz="quarter" idx="12" hasCustomPrompt="1"/>
          </p:nvPr>
        </p:nvSpPr>
        <p:spPr>
          <a:xfrm>
            <a:off x="289560" y="4762778"/>
            <a:ext cx="11612880" cy="561975"/>
          </a:xfrm>
          <a:prstGeom prst="rect">
            <a:avLst/>
          </a:prstGeom>
        </p:spPr>
        <p:txBody>
          <a:bodyPr anchor="ctr">
            <a:normAutofit/>
          </a:bodyPr>
          <a:lstStyle>
            <a:lvl1pPr marL="0" marR="0" indent="0" algn="ctr" defTabSz="457189" rtl="0" eaLnBrk="1" fontAlgn="auto" latinLnBrk="0" hangingPunct="1">
              <a:lnSpc>
                <a:spcPts val="2700"/>
              </a:lnSpc>
              <a:spcBef>
                <a:spcPts val="200"/>
              </a:spcBef>
              <a:spcAft>
                <a:spcPts val="200"/>
              </a:spcAft>
              <a:buClr>
                <a:schemeClr val="accent2"/>
              </a:buClr>
              <a:buSzPct val="92000"/>
              <a:buFont typeface="Arial" panose="020B0604020202020204" pitchFamily="34" charset="0"/>
              <a:buNone/>
              <a:tabLst/>
              <a:defRPr lang="en-US" sz="2400" kern="1200" baseline="0" dirty="0" smtClean="0">
                <a:solidFill>
                  <a:schemeClr val="accent1">
                    <a:lumMod val="20000"/>
                    <a:lumOff val="80000"/>
                  </a:schemeClr>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marL="0" marR="0" lvl="0" indent="0" algn="ctr" defTabSz="457189" rtl="0" eaLnBrk="1" fontAlgn="auto" latinLnBrk="0" hangingPunct="1">
              <a:lnSpc>
                <a:spcPts val="2700"/>
              </a:lnSpc>
              <a:spcBef>
                <a:spcPts val="200"/>
              </a:spcBef>
              <a:spcAft>
                <a:spcPts val="200"/>
              </a:spcAft>
              <a:buClr>
                <a:schemeClr val="accent2"/>
              </a:buClr>
              <a:buSzPct val="92000"/>
              <a:buFont typeface="Arial" panose="020B0604020202020204" pitchFamily="34" charset="0"/>
              <a:buNone/>
              <a:tabLst/>
              <a:defRPr/>
            </a:pPr>
            <a:r>
              <a:rPr lang="en-US" dirty="0"/>
              <a:t>Program/Bureau – Division </a:t>
            </a:r>
          </a:p>
        </p:txBody>
      </p:sp>
      <p:sp>
        <p:nvSpPr>
          <p:cNvPr id="14" name="SubTitle"/>
          <p:cNvSpPr>
            <a:spLocks noGrp="1"/>
          </p:cNvSpPr>
          <p:nvPr>
            <p:ph type="body" sz="quarter" idx="11" hasCustomPrompt="1"/>
          </p:nvPr>
        </p:nvSpPr>
        <p:spPr>
          <a:xfrm>
            <a:off x="289560" y="4005579"/>
            <a:ext cx="11612880" cy="712788"/>
          </a:xfrm>
          <a:prstGeom prst="rect">
            <a:avLst/>
          </a:prstGeom>
        </p:spPr>
        <p:txBody>
          <a:bodyPr anchor="ctr">
            <a:normAutofit/>
          </a:bodyPr>
          <a:lstStyle>
            <a:lvl1pPr marL="0" indent="0">
              <a:lnSpc>
                <a:spcPts val="3500"/>
              </a:lnSpc>
              <a:buNone/>
              <a:defRPr lang="en-US" sz="3000" kern="1200" baseline="0" dirty="0" smtClean="0">
                <a:solidFill>
                  <a:schemeClr val="bg1"/>
                </a:solidFill>
                <a:latin typeface="+mn-lt"/>
                <a:ea typeface="+mn-ea"/>
                <a:cs typeface="+mn-cs"/>
              </a:defRPr>
            </a:lvl1pPr>
          </a:lstStyle>
          <a:p>
            <a:pPr marL="0" lvl="0" indent="0" algn="ctr" defTabSz="914377" rtl="0" eaLnBrk="1" latinLnBrk="0" hangingPunct="1">
              <a:lnSpc>
                <a:spcPts val="3300"/>
              </a:lnSpc>
              <a:spcBef>
                <a:spcPts val="200"/>
              </a:spcBef>
              <a:spcAft>
                <a:spcPts val="200"/>
              </a:spcAft>
              <a:buFont typeface="Arial" panose="020B0604020202020204" pitchFamily="34" charset="0"/>
              <a:buNone/>
            </a:pPr>
            <a:r>
              <a:rPr lang="en-US" dirty="0"/>
              <a:t>Presenter Name</a:t>
            </a:r>
          </a:p>
        </p:txBody>
      </p:sp>
      <p:sp>
        <p:nvSpPr>
          <p:cNvPr id="12" name="Title"/>
          <p:cNvSpPr>
            <a:spLocks noGrp="1"/>
          </p:cNvSpPr>
          <p:nvPr>
            <p:ph type="body" sz="quarter" idx="10" hasCustomPrompt="1"/>
          </p:nvPr>
        </p:nvSpPr>
        <p:spPr>
          <a:xfrm>
            <a:off x="289720" y="292100"/>
            <a:ext cx="11612563" cy="731520"/>
          </a:xfrm>
          <a:prstGeom prst="rect">
            <a:avLst/>
          </a:prstGeom>
        </p:spPr>
        <p:txBody>
          <a:bodyPr anchor="ctr">
            <a:normAutofit/>
          </a:bodyPr>
          <a:lstStyle>
            <a:lvl1pPr marL="0" indent="0">
              <a:lnSpc>
                <a:spcPts val="3500"/>
              </a:lnSpc>
              <a:spcBef>
                <a:spcPts val="200"/>
              </a:spcBef>
              <a:spcAft>
                <a:spcPts val="200"/>
              </a:spcAft>
              <a:buNone/>
              <a:defRPr lang="en-US" sz="4400" kern="1200" baseline="0" dirty="0" smtClean="0">
                <a:solidFill>
                  <a:schemeClr val="accent5">
                    <a:lumMod val="20000"/>
                    <a:lumOff val="80000"/>
                  </a:schemeClr>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marL="0" lvl="0" indent="0" algn="ctr" defTabSz="914377" rtl="0" eaLnBrk="1" latinLnBrk="0" hangingPunct="1">
              <a:lnSpc>
                <a:spcPts val="3300"/>
              </a:lnSpc>
              <a:spcBef>
                <a:spcPts val="200"/>
              </a:spcBef>
              <a:spcAft>
                <a:spcPts val="200"/>
              </a:spcAft>
              <a:buFont typeface="Arial" panose="020B0604020202020204" pitchFamily="34" charset="0"/>
              <a:buNone/>
            </a:pPr>
            <a:r>
              <a:rPr lang="en-US" dirty="0"/>
              <a:t>Thank You!</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7394" y="2622581"/>
            <a:ext cx="1371600" cy="1371600"/>
          </a:xfrm>
          <a:prstGeom prst="ellipse">
            <a:avLst/>
          </a:prstGeom>
        </p:spPr>
      </p:pic>
    </p:spTree>
    <p:extLst>
      <p:ext uri="{BB962C8B-B14F-4D97-AF65-F5344CB8AC3E}">
        <p14:creationId xmlns:p14="http://schemas.microsoft.com/office/powerpoint/2010/main" val="2639672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DATCP Closing slide">
    <p:bg>
      <p:bgPr>
        <a:solidFill>
          <a:schemeClr val="bg1">
            <a:alpha val="9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023" y="946377"/>
            <a:ext cx="12195777" cy="2506605"/>
          </a:xfrm>
          <a:prstGeom prst="rect">
            <a:avLst/>
          </a:prstGeom>
        </p:spPr>
      </p:pic>
      <p:sp>
        <p:nvSpPr>
          <p:cNvPr id="2" name="Rectangle 1"/>
          <p:cNvSpPr/>
          <p:nvPr userDrawn="1"/>
        </p:nvSpPr>
        <p:spPr>
          <a:xfrm>
            <a:off x="0" y="-24101"/>
            <a:ext cx="12192000" cy="1047721"/>
          </a:xfrm>
          <a:prstGeom prst="rect">
            <a:avLst/>
          </a:prstGeom>
          <a:solidFill>
            <a:srgbClr val="688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3452984"/>
            <a:ext cx="12192000" cy="3404413"/>
          </a:xfrm>
          <a:prstGeom prst="rect">
            <a:avLst/>
          </a:prstGeom>
          <a:solidFill>
            <a:srgbClr val="688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Date"/>
          <p:cNvSpPr>
            <a:spLocks noGrp="1"/>
          </p:cNvSpPr>
          <p:nvPr>
            <p:ph type="body" sz="quarter" idx="13" hasCustomPrompt="1"/>
          </p:nvPr>
        </p:nvSpPr>
        <p:spPr>
          <a:xfrm>
            <a:off x="289560" y="6307885"/>
            <a:ext cx="11612880" cy="365760"/>
          </a:xfrm>
          <a:prstGeom prst="rect">
            <a:avLst/>
          </a:prstGeom>
        </p:spPr>
        <p:txBody>
          <a:bodyPr anchor="ctr">
            <a:normAutofit/>
          </a:bodyPr>
          <a:lstStyle>
            <a:lvl1pPr marL="0" indent="0" algn="ctr" defTabSz="914377" rtl="0" eaLnBrk="1" latinLnBrk="0" hangingPunct="1">
              <a:lnSpc>
                <a:spcPts val="1900"/>
              </a:lnSpc>
              <a:spcBef>
                <a:spcPts val="300"/>
              </a:spcBef>
              <a:spcAft>
                <a:spcPts val="300"/>
              </a:spcAft>
              <a:buFont typeface="Arial" panose="020B0604020202020204" pitchFamily="34" charset="0"/>
              <a:buNone/>
              <a:defRPr lang="en-US" sz="1600" kern="1200" dirty="0" smtClean="0">
                <a:solidFill>
                  <a:schemeClr val="accent1">
                    <a:lumMod val="20000"/>
                    <a:lumOff val="80000"/>
                  </a:schemeClr>
                </a:solidFill>
                <a:latin typeface="+mn-lt"/>
                <a:ea typeface="+mn-ea"/>
                <a:cs typeface="+mn-cs"/>
              </a:defRPr>
            </a:lvl1pPr>
          </a:lstStyle>
          <a:p>
            <a:pPr lvl="0"/>
            <a:r>
              <a:rPr lang="en-US" dirty="0"/>
              <a:t>DATE</a:t>
            </a:r>
          </a:p>
        </p:txBody>
      </p:sp>
      <p:sp>
        <p:nvSpPr>
          <p:cNvPr id="17" name="DATCP name"/>
          <p:cNvSpPr>
            <a:spLocks noGrp="1"/>
          </p:cNvSpPr>
          <p:nvPr>
            <p:ph type="subTitle" idx="1" hasCustomPrompt="1"/>
          </p:nvPr>
        </p:nvSpPr>
        <p:spPr>
          <a:xfrm>
            <a:off x="289560" y="5894912"/>
            <a:ext cx="11612880" cy="365760"/>
          </a:xfrm>
          <a:prstGeom prst="rect">
            <a:avLst/>
          </a:prstGeom>
        </p:spPr>
        <p:txBody>
          <a:bodyPr anchor="ctr">
            <a:normAutofit/>
          </a:bodyPr>
          <a:lstStyle>
            <a:lvl1pPr marL="0" indent="0" algn="ctr">
              <a:spcBef>
                <a:spcPts val="0"/>
              </a:spcBef>
              <a:buNone/>
              <a:defRPr sz="1800" cap="all" spc="51" baseline="0">
                <a:solidFill>
                  <a:schemeClr val="accent4">
                    <a:lumMod val="20000"/>
                    <a:lumOff val="8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solidFill>
                  <a:schemeClr val="accent3">
                    <a:lumMod val="60000"/>
                    <a:lumOff val="40000"/>
                  </a:schemeClr>
                </a:solidFill>
              </a:rPr>
              <a:t>WISCONSIN DEPARTMENT OF AGRICULTURE, TRADE AND CONSUMER PROTECTION (DATCP)</a:t>
            </a:r>
          </a:p>
        </p:txBody>
      </p:sp>
      <p:sp>
        <p:nvSpPr>
          <p:cNvPr id="18" name="Phone/Email/Website"/>
          <p:cNvSpPr>
            <a:spLocks noGrp="1"/>
          </p:cNvSpPr>
          <p:nvPr>
            <p:ph type="body" sz="quarter" idx="15" hasCustomPrompt="1"/>
          </p:nvPr>
        </p:nvSpPr>
        <p:spPr>
          <a:xfrm>
            <a:off x="289560" y="5341898"/>
            <a:ext cx="11612880" cy="561975"/>
          </a:xfrm>
          <a:prstGeom prst="rect">
            <a:avLst/>
          </a:prstGeom>
        </p:spPr>
        <p:txBody>
          <a:bodyPr anchor="ctr">
            <a:normAutofit/>
          </a:bodyPr>
          <a:lstStyle>
            <a:lvl1pPr marL="0" marR="0" indent="0" algn="ctr" defTabSz="457189" rtl="0" eaLnBrk="1" fontAlgn="auto" latinLnBrk="0" hangingPunct="1">
              <a:lnSpc>
                <a:spcPts val="2700"/>
              </a:lnSpc>
              <a:spcBef>
                <a:spcPts val="200"/>
              </a:spcBef>
              <a:spcAft>
                <a:spcPts val="200"/>
              </a:spcAft>
              <a:buClr>
                <a:schemeClr val="accent2"/>
              </a:buClr>
              <a:buSzPct val="92000"/>
              <a:buFont typeface="Arial" panose="020B0604020202020204" pitchFamily="34" charset="0"/>
              <a:buNone/>
              <a:tabLst/>
              <a:defRPr lang="en-US" sz="2200" kern="1200" baseline="0" dirty="0" smtClean="0">
                <a:solidFill>
                  <a:schemeClr val="bg1"/>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marL="0" marR="0" lvl="0" indent="0" algn="ctr" defTabSz="457189" rtl="0" eaLnBrk="1" fontAlgn="auto" latinLnBrk="0" hangingPunct="1">
              <a:lnSpc>
                <a:spcPts val="2700"/>
              </a:lnSpc>
              <a:spcBef>
                <a:spcPts val="200"/>
              </a:spcBef>
              <a:spcAft>
                <a:spcPts val="200"/>
              </a:spcAft>
              <a:buClr>
                <a:schemeClr val="accent2"/>
              </a:buClr>
              <a:buSzPct val="92000"/>
              <a:buFont typeface="Arial" panose="020B0604020202020204" pitchFamily="34" charset="0"/>
              <a:buNone/>
              <a:tabLst/>
              <a:defRPr/>
            </a:pPr>
            <a:r>
              <a:rPr lang="en-US" dirty="0"/>
              <a:t>Phone – Email – Website</a:t>
            </a:r>
          </a:p>
        </p:txBody>
      </p:sp>
      <p:sp>
        <p:nvSpPr>
          <p:cNvPr id="16" name="Author/Division/Bureau"/>
          <p:cNvSpPr>
            <a:spLocks noGrp="1"/>
          </p:cNvSpPr>
          <p:nvPr>
            <p:ph type="body" sz="quarter" idx="12" hasCustomPrompt="1"/>
          </p:nvPr>
        </p:nvSpPr>
        <p:spPr>
          <a:xfrm>
            <a:off x="289560" y="4762778"/>
            <a:ext cx="11612880" cy="561975"/>
          </a:xfrm>
          <a:prstGeom prst="rect">
            <a:avLst/>
          </a:prstGeom>
        </p:spPr>
        <p:txBody>
          <a:bodyPr anchor="ctr">
            <a:normAutofit/>
          </a:bodyPr>
          <a:lstStyle>
            <a:lvl1pPr marL="0" marR="0" indent="0" algn="ctr" defTabSz="457189" rtl="0" eaLnBrk="1" fontAlgn="auto" latinLnBrk="0" hangingPunct="1">
              <a:lnSpc>
                <a:spcPts val="2700"/>
              </a:lnSpc>
              <a:spcBef>
                <a:spcPts val="200"/>
              </a:spcBef>
              <a:spcAft>
                <a:spcPts val="200"/>
              </a:spcAft>
              <a:buClr>
                <a:schemeClr val="accent2"/>
              </a:buClr>
              <a:buSzPct val="92000"/>
              <a:buFont typeface="Arial" panose="020B0604020202020204" pitchFamily="34" charset="0"/>
              <a:buNone/>
              <a:tabLst/>
              <a:defRPr lang="en-US" sz="2400" kern="1200" baseline="0" dirty="0" smtClean="0">
                <a:solidFill>
                  <a:schemeClr val="accent1">
                    <a:lumMod val="20000"/>
                    <a:lumOff val="80000"/>
                  </a:schemeClr>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marL="0" marR="0" lvl="0" indent="0" algn="ctr" defTabSz="457189" rtl="0" eaLnBrk="1" fontAlgn="auto" latinLnBrk="0" hangingPunct="1">
              <a:lnSpc>
                <a:spcPts val="2700"/>
              </a:lnSpc>
              <a:spcBef>
                <a:spcPts val="200"/>
              </a:spcBef>
              <a:spcAft>
                <a:spcPts val="200"/>
              </a:spcAft>
              <a:buClr>
                <a:schemeClr val="accent2"/>
              </a:buClr>
              <a:buSzPct val="92000"/>
              <a:buFont typeface="Arial" panose="020B0604020202020204" pitchFamily="34" charset="0"/>
              <a:buNone/>
              <a:tabLst/>
              <a:defRPr/>
            </a:pPr>
            <a:r>
              <a:rPr lang="en-US" dirty="0"/>
              <a:t>Program/Bureau – Division </a:t>
            </a:r>
          </a:p>
        </p:txBody>
      </p:sp>
      <p:sp>
        <p:nvSpPr>
          <p:cNvPr id="14" name="SubTitle"/>
          <p:cNvSpPr>
            <a:spLocks noGrp="1"/>
          </p:cNvSpPr>
          <p:nvPr>
            <p:ph type="body" sz="quarter" idx="11" hasCustomPrompt="1"/>
          </p:nvPr>
        </p:nvSpPr>
        <p:spPr>
          <a:xfrm>
            <a:off x="289560" y="4005579"/>
            <a:ext cx="11612880" cy="712788"/>
          </a:xfrm>
          <a:prstGeom prst="rect">
            <a:avLst/>
          </a:prstGeom>
        </p:spPr>
        <p:txBody>
          <a:bodyPr anchor="ctr">
            <a:normAutofit/>
          </a:bodyPr>
          <a:lstStyle>
            <a:lvl1pPr marL="0" indent="0">
              <a:lnSpc>
                <a:spcPts val="3500"/>
              </a:lnSpc>
              <a:buNone/>
              <a:defRPr lang="en-US" sz="3000" kern="1200" baseline="0" dirty="0" smtClean="0">
                <a:solidFill>
                  <a:schemeClr val="bg1"/>
                </a:solidFill>
                <a:latin typeface="+mn-lt"/>
                <a:ea typeface="+mn-ea"/>
                <a:cs typeface="+mn-cs"/>
              </a:defRPr>
            </a:lvl1pPr>
          </a:lstStyle>
          <a:p>
            <a:pPr marL="0" lvl="0" indent="0" algn="ctr" defTabSz="914377" rtl="0" eaLnBrk="1" latinLnBrk="0" hangingPunct="1">
              <a:lnSpc>
                <a:spcPts val="3300"/>
              </a:lnSpc>
              <a:spcBef>
                <a:spcPts val="200"/>
              </a:spcBef>
              <a:spcAft>
                <a:spcPts val="200"/>
              </a:spcAft>
              <a:buFont typeface="Arial" panose="020B0604020202020204" pitchFamily="34" charset="0"/>
              <a:buNone/>
            </a:pPr>
            <a:r>
              <a:rPr lang="en-US" dirty="0"/>
              <a:t>Presenter Name</a:t>
            </a:r>
          </a:p>
        </p:txBody>
      </p:sp>
      <p:sp>
        <p:nvSpPr>
          <p:cNvPr id="12" name="Title"/>
          <p:cNvSpPr>
            <a:spLocks noGrp="1"/>
          </p:cNvSpPr>
          <p:nvPr>
            <p:ph type="body" sz="quarter" idx="10" hasCustomPrompt="1"/>
          </p:nvPr>
        </p:nvSpPr>
        <p:spPr>
          <a:xfrm>
            <a:off x="289720" y="292100"/>
            <a:ext cx="11612563" cy="731520"/>
          </a:xfrm>
          <a:prstGeom prst="rect">
            <a:avLst/>
          </a:prstGeom>
        </p:spPr>
        <p:txBody>
          <a:bodyPr anchor="ctr">
            <a:normAutofit/>
          </a:bodyPr>
          <a:lstStyle>
            <a:lvl1pPr marL="0" indent="0">
              <a:lnSpc>
                <a:spcPts val="3500"/>
              </a:lnSpc>
              <a:spcBef>
                <a:spcPts val="200"/>
              </a:spcBef>
              <a:spcAft>
                <a:spcPts val="200"/>
              </a:spcAft>
              <a:buNone/>
              <a:defRPr lang="en-US" sz="4400" kern="1200" baseline="0" dirty="0" smtClean="0">
                <a:solidFill>
                  <a:schemeClr val="accent5">
                    <a:lumMod val="20000"/>
                    <a:lumOff val="80000"/>
                  </a:schemeClr>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marL="0" lvl="0" indent="0" algn="ctr" defTabSz="914377" rtl="0" eaLnBrk="1" latinLnBrk="0" hangingPunct="1">
              <a:lnSpc>
                <a:spcPts val="3300"/>
              </a:lnSpc>
              <a:spcBef>
                <a:spcPts val="200"/>
              </a:spcBef>
              <a:spcAft>
                <a:spcPts val="200"/>
              </a:spcAft>
              <a:buFont typeface="Arial" panose="020B0604020202020204" pitchFamily="34" charset="0"/>
              <a:buNone/>
            </a:pPr>
            <a:r>
              <a:rPr lang="en-US" dirty="0"/>
              <a:t>Thank You!</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7394" y="2622581"/>
            <a:ext cx="1371600" cy="1371600"/>
          </a:xfrm>
          <a:prstGeom prst="ellipse">
            <a:avLst/>
          </a:prstGeom>
        </p:spPr>
      </p:pic>
    </p:spTree>
    <p:extLst>
      <p:ext uri="{BB962C8B-B14F-4D97-AF65-F5344CB8AC3E}">
        <p14:creationId xmlns:p14="http://schemas.microsoft.com/office/powerpoint/2010/main" val="873962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solidFill>
            <a:srgbClr val="688A26"/>
          </a:solid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1851" y="2483427"/>
            <a:ext cx="10515600" cy="2743200"/>
          </a:xfrm>
        </p:spPr>
        <p:txBody>
          <a:bodyPr anchor="b">
            <a:normAutofit/>
          </a:bodyPr>
          <a:lstStyle>
            <a:lvl1pPr algn="ctr">
              <a:defRPr sz="4400" spc="-51" baseline="0">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835025" y="5257800"/>
            <a:ext cx="10515600" cy="914400"/>
          </a:xfrm>
        </p:spPr>
        <p:txBody>
          <a:bodyPr>
            <a:normAutofit/>
          </a:bodyPr>
          <a:lstStyle>
            <a:lvl1pPr marL="0" indent="0" algn="ctr">
              <a:spcBef>
                <a:spcPts val="0"/>
              </a:spcBef>
              <a:buFontTx/>
              <a:buNone/>
              <a:defRPr sz="2000" cap="all" spc="51" baseline="0">
                <a:solidFill>
                  <a:schemeClr val="bg1"/>
                </a:solidFill>
              </a:defRPr>
            </a:lvl1pPr>
            <a:lvl2pPr marL="365751" indent="0" algn="ctr">
              <a:buNone/>
              <a:defRPr sz="2000" cap="all" spc="51" baseline="0">
                <a:solidFill>
                  <a:schemeClr val="bg1"/>
                </a:solidFill>
              </a:defRPr>
            </a:lvl2pPr>
            <a:lvl3pPr algn="ctr">
              <a:defRPr sz="2000" cap="all" spc="51" baseline="0">
                <a:solidFill>
                  <a:schemeClr val="bg1"/>
                </a:solidFill>
              </a:defRPr>
            </a:lvl3pPr>
            <a:lvl4pPr algn="ctr">
              <a:defRPr sz="2000" cap="all" spc="51" baseline="0">
                <a:solidFill>
                  <a:schemeClr val="bg1"/>
                </a:solidFill>
              </a:defRPr>
            </a:lvl4pPr>
            <a:lvl5pPr algn="ctr">
              <a:defRPr sz="2000" cap="all" spc="51" baseline="0">
                <a:solidFill>
                  <a:schemeClr val="bg1"/>
                </a:solidFill>
              </a:defRPr>
            </a:lvl5pPr>
          </a:lstStyle>
          <a:p>
            <a:pPr lvl="0"/>
            <a:r>
              <a:rPr lang="en-US"/>
              <a:t>Edit Master text styles</a:t>
            </a:r>
          </a:p>
        </p:txBody>
      </p:sp>
      <p:grpSp>
        <p:nvGrpSpPr>
          <p:cNvPr id="10" name="Group 9"/>
          <p:cNvGrpSpPr/>
          <p:nvPr userDrawn="1"/>
        </p:nvGrpSpPr>
        <p:grpSpPr>
          <a:xfrm>
            <a:off x="5830501" y="5843684"/>
            <a:ext cx="5914966" cy="993046"/>
            <a:chOff x="5830501" y="5843684"/>
            <a:chExt cx="5914966" cy="993046"/>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1911" y="5843684"/>
              <a:ext cx="913556" cy="912875"/>
            </a:xfrm>
            <a:prstGeom prst="ellipse">
              <a:avLst/>
            </a:prstGeom>
            <a:solidFill>
              <a:schemeClr val="bg1"/>
            </a:solidFill>
          </p:spPr>
        </p:pic>
        <p:sp>
          <p:nvSpPr>
            <p:cNvPr id="12" name="Footer Placeholder 4"/>
            <p:cNvSpPr txBox="1">
              <a:spLocks/>
            </p:cNvSpPr>
            <p:nvPr userDrawn="1"/>
          </p:nvSpPr>
          <p:spPr>
            <a:xfrm>
              <a:off x="5830501" y="6634711"/>
              <a:ext cx="5078503" cy="202019"/>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Wisconsin Department of Agriculture, Trade and Consumer Protection</a:t>
              </a:r>
            </a:p>
          </p:txBody>
        </p:sp>
      </p:grpSp>
    </p:spTree>
    <p:extLst>
      <p:ext uri="{BB962C8B-B14F-4D97-AF65-F5344CB8AC3E}">
        <p14:creationId xmlns:p14="http://schemas.microsoft.com/office/powerpoint/2010/main" val="246221683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TCP Title slide 2 - 1 picture">
    <p:spTree>
      <p:nvGrpSpPr>
        <p:cNvPr id="1" name=""/>
        <p:cNvGrpSpPr/>
        <p:nvPr/>
      </p:nvGrpSpPr>
      <p:grpSpPr>
        <a:xfrm>
          <a:off x="0" y="0"/>
          <a:ext cx="0" cy="0"/>
          <a:chOff x="0" y="0"/>
          <a:chExt cx="0" cy="0"/>
        </a:xfrm>
      </p:grpSpPr>
      <p:sp>
        <p:nvSpPr>
          <p:cNvPr id="8" name="Picture"/>
          <p:cNvSpPr>
            <a:spLocks noGrp="1"/>
          </p:cNvSpPr>
          <p:nvPr>
            <p:ph type="pic" sz="quarter" idx="14"/>
          </p:nvPr>
        </p:nvSpPr>
        <p:spPr>
          <a:xfrm>
            <a:off x="0" y="0"/>
            <a:ext cx="12192000" cy="4231672"/>
          </a:xfrm>
          <a:prstGeom prst="rect">
            <a:avLst/>
          </a:prstGeom>
        </p:spPr>
        <p:txBody>
          <a:bodyPr anchor="ctr"/>
          <a:lstStyle>
            <a:lvl1pPr marL="0" indent="0" algn="ctr">
              <a:buNone/>
              <a:defRPr/>
            </a:lvl1pPr>
          </a:lstStyle>
          <a:p>
            <a:endParaRPr lang="en-US" dirty="0"/>
          </a:p>
        </p:txBody>
      </p:sp>
      <p:sp>
        <p:nvSpPr>
          <p:cNvPr id="3" name="Date"/>
          <p:cNvSpPr>
            <a:spLocks noGrp="1"/>
          </p:cNvSpPr>
          <p:nvPr>
            <p:ph type="body" sz="quarter" idx="13" hasCustomPrompt="1"/>
          </p:nvPr>
        </p:nvSpPr>
        <p:spPr>
          <a:xfrm>
            <a:off x="289560" y="6307885"/>
            <a:ext cx="11612880" cy="365760"/>
          </a:xfrm>
          <a:prstGeom prst="rect">
            <a:avLst/>
          </a:prstGeom>
        </p:spPr>
        <p:txBody>
          <a:bodyPr>
            <a:normAutofit/>
          </a:bodyPr>
          <a:lstStyle>
            <a:lvl1pPr marL="0" indent="0" algn="ctr" defTabSz="914377" rtl="0" eaLnBrk="1" latinLnBrk="0" hangingPunct="1">
              <a:lnSpc>
                <a:spcPts val="1900"/>
              </a:lnSpc>
              <a:spcBef>
                <a:spcPts val="300"/>
              </a:spcBef>
              <a:spcAft>
                <a:spcPts val="300"/>
              </a:spcAft>
              <a:buFont typeface="Arial" panose="020B0604020202020204" pitchFamily="34" charset="0"/>
              <a:buNone/>
              <a:defRPr lang="en-US" sz="1600" kern="1200" dirty="0" smtClean="0">
                <a:solidFill>
                  <a:schemeClr val="accent1">
                    <a:lumMod val="20000"/>
                    <a:lumOff val="80000"/>
                  </a:schemeClr>
                </a:solidFill>
                <a:latin typeface="+mn-lt"/>
                <a:ea typeface="+mn-ea"/>
                <a:cs typeface="+mn-cs"/>
              </a:defRPr>
            </a:lvl1pPr>
          </a:lstStyle>
          <a:p>
            <a:pPr lvl="0"/>
            <a:r>
              <a:rPr lang="en-US" dirty="0"/>
              <a:t>DATE</a:t>
            </a:r>
          </a:p>
        </p:txBody>
      </p:sp>
      <p:sp>
        <p:nvSpPr>
          <p:cNvPr id="5" name="Author/Division/Bureau"/>
          <p:cNvSpPr>
            <a:spLocks noGrp="1"/>
          </p:cNvSpPr>
          <p:nvPr>
            <p:ph type="body" sz="quarter" idx="12" hasCustomPrompt="1"/>
          </p:nvPr>
        </p:nvSpPr>
        <p:spPr>
          <a:xfrm>
            <a:off x="289560" y="5291099"/>
            <a:ext cx="11612880" cy="561975"/>
          </a:xfrm>
          <a:prstGeom prst="rect">
            <a:avLst/>
          </a:prstGeom>
        </p:spPr>
        <p:txBody>
          <a:bodyPr>
            <a:normAutofit/>
          </a:bodyPr>
          <a:lstStyle>
            <a:lvl1pPr marL="0" indent="0" algn="ctr">
              <a:lnSpc>
                <a:spcPts val="2700"/>
              </a:lnSpc>
              <a:spcBef>
                <a:spcPts val="200"/>
              </a:spcBef>
              <a:spcAft>
                <a:spcPts val="200"/>
              </a:spcAft>
              <a:buFont typeface="Arial" panose="020B0604020202020204" pitchFamily="34" charset="0"/>
              <a:buNone/>
              <a:defRPr lang="en-US" sz="2400" kern="1200" baseline="0" dirty="0" smtClean="0">
                <a:solidFill>
                  <a:schemeClr val="accent1">
                    <a:lumMod val="20000"/>
                    <a:lumOff val="80000"/>
                  </a:schemeClr>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Author – Division – Bureau</a:t>
            </a:r>
          </a:p>
        </p:txBody>
      </p:sp>
      <p:sp>
        <p:nvSpPr>
          <p:cNvPr id="7" name="Title"/>
          <p:cNvSpPr>
            <a:spLocks noGrp="1"/>
          </p:cNvSpPr>
          <p:nvPr>
            <p:ph type="body" sz="quarter" idx="10" hasCustomPrompt="1"/>
          </p:nvPr>
        </p:nvSpPr>
        <p:spPr>
          <a:xfrm>
            <a:off x="289720" y="4512364"/>
            <a:ext cx="11612563" cy="731520"/>
          </a:xfrm>
          <a:prstGeom prst="rect">
            <a:avLst/>
          </a:prstGeom>
        </p:spPr>
        <p:txBody>
          <a:bodyPr anchor="ctr">
            <a:normAutofit/>
          </a:bodyPr>
          <a:lstStyle>
            <a:lvl1pPr marL="0" indent="0">
              <a:lnSpc>
                <a:spcPts val="3500"/>
              </a:lnSpc>
              <a:spcBef>
                <a:spcPts val="200"/>
              </a:spcBef>
              <a:spcAft>
                <a:spcPts val="200"/>
              </a:spcAft>
              <a:buNone/>
              <a:defRPr lang="en-US" sz="3200" kern="1200" baseline="0" dirty="0" smtClean="0">
                <a:solidFill>
                  <a:schemeClr val="bg1"/>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marL="0" lvl="0" indent="0" algn="ctr" defTabSz="914377" rtl="0" eaLnBrk="1" latinLnBrk="0" hangingPunct="1">
              <a:lnSpc>
                <a:spcPts val="3300"/>
              </a:lnSpc>
              <a:spcBef>
                <a:spcPts val="200"/>
              </a:spcBef>
              <a:spcAft>
                <a:spcPts val="200"/>
              </a:spcAft>
              <a:buFont typeface="Arial" panose="020B0604020202020204" pitchFamily="34" charset="0"/>
              <a:buNone/>
            </a:pPr>
            <a:r>
              <a:rPr lang="en-US" dirty="0"/>
              <a:t>Title</a:t>
            </a:r>
          </a:p>
        </p:txBody>
      </p:sp>
      <p:sp>
        <p:nvSpPr>
          <p:cNvPr id="10" name="DATCP logo"/>
          <p:cNvSpPr>
            <a:spLocks noGrp="1"/>
          </p:cNvSpPr>
          <p:nvPr>
            <p:ph type="pic" sz="quarter" idx="15"/>
          </p:nvPr>
        </p:nvSpPr>
        <p:spPr>
          <a:xfrm>
            <a:off x="5318760" y="3005777"/>
            <a:ext cx="1554480" cy="1554480"/>
          </a:xfrm>
          <a:prstGeom prst="ellipse">
            <a:avLst/>
          </a:prstGeom>
        </p:spPr>
        <p:txBody>
          <a:bodyPr anchor="ctr"/>
          <a:lstStyle>
            <a:lvl1pPr marL="0" indent="0" algn="ctr">
              <a:buNone/>
              <a:defRPr sz="1400"/>
            </a:lvl1pPr>
          </a:lstStyle>
          <a:p>
            <a:endParaRPr lang="en-US" dirty="0"/>
          </a:p>
        </p:txBody>
      </p:sp>
      <p:pic>
        <p:nvPicPr>
          <p:cNvPr id="9" name="Picture 8"/>
          <p:cNvPicPr>
            <a:picLocks noChangeAspect="1"/>
          </p:cNvPicPr>
          <p:nvPr userDrawn="1"/>
        </p:nvPicPr>
        <p:blipFill>
          <a:blip r:embed="rId2"/>
          <a:stretch>
            <a:fillRect/>
          </a:stretch>
        </p:blipFill>
        <p:spPr>
          <a:xfrm>
            <a:off x="297848" y="5878132"/>
            <a:ext cx="11613887" cy="493819"/>
          </a:xfrm>
          <a:prstGeom prst="rect">
            <a:avLst/>
          </a:prstGeom>
        </p:spPr>
      </p:pic>
    </p:spTree>
    <p:extLst>
      <p:ext uri="{BB962C8B-B14F-4D97-AF65-F5344CB8AC3E}">
        <p14:creationId xmlns:p14="http://schemas.microsoft.com/office/powerpoint/2010/main" val="819799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CP Title slide 3 - 3 picture">
    <p:spTree>
      <p:nvGrpSpPr>
        <p:cNvPr id="1" name=""/>
        <p:cNvGrpSpPr/>
        <p:nvPr/>
      </p:nvGrpSpPr>
      <p:grpSpPr>
        <a:xfrm>
          <a:off x="0" y="0"/>
          <a:ext cx="0" cy="0"/>
          <a:chOff x="0" y="0"/>
          <a:chExt cx="0" cy="0"/>
        </a:xfrm>
      </p:grpSpPr>
      <p:sp>
        <p:nvSpPr>
          <p:cNvPr id="9" name="Picture Placeholder 2" descr="An empty placeholder to add an image. Click on the placeholder and select the image that you wish to add"/>
          <p:cNvSpPr>
            <a:spLocks noGrp="1"/>
          </p:cNvSpPr>
          <p:nvPr>
            <p:ph type="pic" idx="16"/>
          </p:nvPr>
        </p:nvSpPr>
        <p:spPr>
          <a:xfrm>
            <a:off x="1" y="1"/>
            <a:ext cx="4023360" cy="4114800"/>
          </a:xfrm>
          <a:prstGeom prst="rect">
            <a:avLst/>
          </a:prstGeom>
        </p:spPr>
        <p:txBody>
          <a:bodyPr tIns="457200">
            <a:normAutofit/>
          </a:bodyPr>
          <a:lstStyle>
            <a:lvl1pPr marL="0" indent="0" algn="ctr">
              <a:buNone/>
              <a:defRPr sz="20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dirty="0"/>
              <a:t>Click icon to add picture</a:t>
            </a:r>
          </a:p>
        </p:txBody>
      </p:sp>
      <p:sp>
        <p:nvSpPr>
          <p:cNvPr id="11" name="Picture Placeholder 2" descr="An empty placeholder to add an image. Click on the placeholder and select the image that you wish to add"/>
          <p:cNvSpPr>
            <a:spLocks noGrp="1"/>
          </p:cNvSpPr>
          <p:nvPr>
            <p:ph type="pic" idx="11"/>
          </p:nvPr>
        </p:nvSpPr>
        <p:spPr>
          <a:xfrm>
            <a:off x="4084320" y="1"/>
            <a:ext cx="4023360" cy="4114800"/>
          </a:xfrm>
          <a:prstGeom prst="rect">
            <a:avLst/>
          </a:prstGeom>
        </p:spPr>
        <p:txBody>
          <a:bodyPr tIns="457200">
            <a:normAutofit/>
          </a:bodyPr>
          <a:lstStyle>
            <a:lvl1pPr marL="0" indent="0" algn="ctr">
              <a:buNone/>
              <a:defRPr sz="20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dirty="0"/>
              <a:t>Click icon to add picture</a:t>
            </a:r>
          </a:p>
        </p:txBody>
      </p:sp>
      <p:sp>
        <p:nvSpPr>
          <p:cNvPr id="12" name="Picture Placeholder 2" descr="An empty placeholder to add an image. Click on the placeholder and select the image that you wish to add"/>
          <p:cNvSpPr>
            <a:spLocks noGrp="1"/>
          </p:cNvSpPr>
          <p:nvPr>
            <p:ph type="pic" idx="17"/>
          </p:nvPr>
        </p:nvSpPr>
        <p:spPr>
          <a:xfrm>
            <a:off x="8168640" y="1"/>
            <a:ext cx="4023360" cy="4114800"/>
          </a:xfrm>
          <a:prstGeom prst="rect">
            <a:avLst/>
          </a:prstGeom>
        </p:spPr>
        <p:txBody>
          <a:bodyPr tIns="457200">
            <a:normAutofit/>
          </a:bodyPr>
          <a:lstStyle>
            <a:lvl1pPr marL="0" indent="0" algn="ctr">
              <a:buNone/>
              <a:defRPr sz="20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dirty="0"/>
              <a:t>Click icon to add picture</a:t>
            </a:r>
          </a:p>
        </p:txBody>
      </p:sp>
      <p:sp>
        <p:nvSpPr>
          <p:cNvPr id="3" name="Date"/>
          <p:cNvSpPr>
            <a:spLocks noGrp="1"/>
          </p:cNvSpPr>
          <p:nvPr>
            <p:ph type="body" sz="quarter" idx="13" hasCustomPrompt="1"/>
          </p:nvPr>
        </p:nvSpPr>
        <p:spPr>
          <a:xfrm>
            <a:off x="289560" y="6307885"/>
            <a:ext cx="11612880" cy="365760"/>
          </a:xfrm>
          <a:prstGeom prst="rect">
            <a:avLst/>
          </a:prstGeom>
        </p:spPr>
        <p:txBody>
          <a:bodyPr>
            <a:normAutofit/>
          </a:bodyPr>
          <a:lstStyle>
            <a:lvl1pPr marL="0" indent="0" algn="ctr" defTabSz="914377" rtl="0" eaLnBrk="1" latinLnBrk="0" hangingPunct="1">
              <a:lnSpc>
                <a:spcPts val="1900"/>
              </a:lnSpc>
              <a:spcBef>
                <a:spcPts val="300"/>
              </a:spcBef>
              <a:spcAft>
                <a:spcPts val="300"/>
              </a:spcAft>
              <a:buFont typeface="Arial" panose="020B0604020202020204" pitchFamily="34" charset="0"/>
              <a:buNone/>
              <a:defRPr lang="en-US" sz="1600" kern="1200" dirty="0" smtClean="0">
                <a:solidFill>
                  <a:schemeClr val="accent1">
                    <a:lumMod val="20000"/>
                    <a:lumOff val="80000"/>
                  </a:schemeClr>
                </a:solidFill>
                <a:latin typeface="+mn-lt"/>
                <a:ea typeface="+mn-ea"/>
                <a:cs typeface="+mn-cs"/>
              </a:defRPr>
            </a:lvl1pPr>
          </a:lstStyle>
          <a:p>
            <a:pPr lvl="0"/>
            <a:r>
              <a:rPr lang="en-US" dirty="0"/>
              <a:t>DATE</a:t>
            </a:r>
          </a:p>
        </p:txBody>
      </p:sp>
      <p:sp>
        <p:nvSpPr>
          <p:cNvPr id="5" name="Author/Division/Bureau"/>
          <p:cNvSpPr>
            <a:spLocks noGrp="1"/>
          </p:cNvSpPr>
          <p:nvPr>
            <p:ph type="body" sz="quarter" idx="12" hasCustomPrompt="1"/>
          </p:nvPr>
        </p:nvSpPr>
        <p:spPr>
          <a:xfrm>
            <a:off x="289560" y="5291099"/>
            <a:ext cx="11612880" cy="561975"/>
          </a:xfrm>
          <a:prstGeom prst="rect">
            <a:avLst/>
          </a:prstGeom>
        </p:spPr>
        <p:txBody>
          <a:bodyPr>
            <a:normAutofit/>
          </a:bodyPr>
          <a:lstStyle>
            <a:lvl1pPr marL="0" indent="0" algn="ctr">
              <a:lnSpc>
                <a:spcPts val="2700"/>
              </a:lnSpc>
              <a:spcBef>
                <a:spcPts val="200"/>
              </a:spcBef>
              <a:spcAft>
                <a:spcPts val="200"/>
              </a:spcAft>
              <a:buFont typeface="Arial" panose="020B0604020202020204" pitchFamily="34" charset="0"/>
              <a:buNone/>
              <a:defRPr lang="en-US" sz="2400" kern="1200" baseline="0" dirty="0" smtClean="0">
                <a:solidFill>
                  <a:schemeClr val="accent1">
                    <a:lumMod val="20000"/>
                    <a:lumOff val="80000"/>
                  </a:schemeClr>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Author – Division – Bureau</a:t>
            </a:r>
          </a:p>
        </p:txBody>
      </p:sp>
      <p:sp>
        <p:nvSpPr>
          <p:cNvPr id="7" name="Title"/>
          <p:cNvSpPr>
            <a:spLocks noGrp="1"/>
          </p:cNvSpPr>
          <p:nvPr>
            <p:ph type="body" sz="quarter" idx="10" hasCustomPrompt="1"/>
          </p:nvPr>
        </p:nvSpPr>
        <p:spPr>
          <a:xfrm>
            <a:off x="289720" y="4512364"/>
            <a:ext cx="11612563" cy="731520"/>
          </a:xfrm>
          <a:prstGeom prst="rect">
            <a:avLst/>
          </a:prstGeom>
        </p:spPr>
        <p:txBody>
          <a:bodyPr anchor="ctr">
            <a:normAutofit/>
          </a:bodyPr>
          <a:lstStyle>
            <a:lvl1pPr marL="0" indent="0">
              <a:lnSpc>
                <a:spcPts val="3500"/>
              </a:lnSpc>
              <a:spcBef>
                <a:spcPts val="200"/>
              </a:spcBef>
              <a:spcAft>
                <a:spcPts val="200"/>
              </a:spcAft>
              <a:buNone/>
              <a:defRPr lang="en-US" sz="3200" kern="1200" baseline="0" dirty="0" smtClean="0">
                <a:solidFill>
                  <a:schemeClr val="bg1"/>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marL="0" lvl="0" indent="0" algn="ctr" defTabSz="914377" rtl="0" eaLnBrk="1" latinLnBrk="0" hangingPunct="1">
              <a:lnSpc>
                <a:spcPts val="3300"/>
              </a:lnSpc>
              <a:spcBef>
                <a:spcPts val="200"/>
              </a:spcBef>
              <a:spcAft>
                <a:spcPts val="200"/>
              </a:spcAft>
              <a:buFont typeface="Arial" panose="020B0604020202020204" pitchFamily="34" charset="0"/>
              <a:buNone/>
            </a:pPr>
            <a:r>
              <a:rPr lang="en-US" dirty="0"/>
              <a:t>Title</a:t>
            </a:r>
          </a:p>
        </p:txBody>
      </p:sp>
      <p:sp>
        <p:nvSpPr>
          <p:cNvPr id="10" name="DATCP logo"/>
          <p:cNvSpPr>
            <a:spLocks noGrp="1"/>
          </p:cNvSpPr>
          <p:nvPr>
            <p:ph type="pic" sz="quarter" idx="15"/>
          </p:nvPr>
        </p:nvSpPr>
        <p:spPr>
          <a:xfrm>
            <a:off x="5318760" y="3005777"/>
            <a:ext cx="1554480" cy="1554480"/>
          </a:xfrm>
          <a:prstGeom prst="ellipse">
            <a:avLst/>
          </a:prstGeom>
        </p:spPr>
        <p:txBody>
          <a:bodyPr anchor="ctr"/>
          <a:lstStyle>
            <a:lvl1pPr marL="0" indent="0" algn="ctr">
              <a:buNone/>
              <a:defRPr sz="1400"/>
            </a:lvl1pPr>
          </a:lstStyle>
          <a:p>
            <a:endParaRPr lang="en-US" dirty="0"/>
          </a:p>
        </p:txBody>
      </p:sp>
      <p:pic>
        <p:nvPicPr>
          <p:cNvPr id="13" name="Picture 12"/>
          <p:cNvPicPr>
            <a:picLocks noChangeAspect="1"/>
          </p:cNvPicPr>
          <p:nvPr userDrawn="1"/>
        </p:nvPicPr>
        <p:blipFill>
          <a:blip r:embed="rId2"/>
          <a:stretch>
            <a:fillRect/>
          </a:stretch>
        </p:blipFill>
        <p:spPr>
          <a:xfrm>
            <a:off x="297848" y="5878132"/>
            <a:ext cx="11613887" cy="493819"/>
          </a:xfrm>
          <a:prstGeom prst="rect">
            <a:avLst/>
          </a:prstGeom>
        </p:spPr>
      </p:pic>
    </p:spTree>
    <p:extLst>
      <p:ext uri="{BB962C8B-B14F-4D97-AF65-F5344CB8AC3E}">
        <p14:creationId xmlns:p14="http://schemas.microsoft.com/office/powerpoint/2010/main" val="3296013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3" y="4881093"/>
            <a:ext cx="11128207" cy="1509472"/>
          </a:xfrm>
          <a:prstGeom prst="rect">
            <a:avLst/>
          </a:prstGeom>
          <a:solidFill>
            <a:srgbClr val="688A26"/>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1020431"/>
            <a:ext cx="10993549" cy="1475013"/>
          </a:xfrm>
          <a:effectLst/>
        </p:spPr>
        <p:txBody>
          <a:bodyPr anchor="b">
            <a:normAutofit/>
          </a:bodyPr>
          <a:lstStyle>
            <a:lvl1pPr>
              <a:lnSpc>
                <a:spcPts val="3900"/>
              </a:lnSpc>
              <a:spcAft>
                <a:spcPts val="900"/>
              </a:spcAft>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3" y="2495447"/>
            <a:ext cx="10993547" cy="590321"/>
          </a:xfrm>
        </p:spPr>
        <p:txBody>
          <a:bodyPr anchor="t">
            <a:normAutofit/>
          </a:bodyPr>
          <a:lstStyle>
            <a:lvl1pPr marL="0" indent="0" algn="l">
              <a:lnSpc>
                <a:spcPts val="1900"/>
              </a:lnSpc>
              <a:spcBef>
                <a:spcPts val="0"/>
              </a:spcBef>
              <a:spcAft>
                <a:spcPts val="900"/>
              </a:spcAft>
              <a:buNone/>
              <a:defRPr sz="1600" cap="all">
                <a:solidFill>
                  <a:schemeClr val="accent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8" name="Rectangle 7"/>
          <p:cNvSpPr/>
          <p:nvPr userDrawn="1"/>
        </p:nvSpPr>
        <p:spPr>
          <a:xfrm>
            <a:off x="304800" y="304800"/>
            <a:ext cx="11582400" cy="6248400"/>
          </a:xfrm>
          <a:prstGeom prst="rect">
            <a:avLst/>
          </a:prstGeom>
          <a:noFill/>
          <a:ln w="508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2" name="Group 11"/>
          <p:cNvGrpSpPr/>
          <p:nvPr userDrawn="1"/>
        </p:nvGrpSpPr>
        <p:grpSpPr>
          <a:xfrm>
            <a:off x="5830501" y="5843684"/>
            <a:ext cx="5914966" cy="993046"/>
            <a:chOff x="5830501" y="5843684"/>
            <a:chExt cx="5914966" cy="993046"/>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1911" y="5843684"/>
              <a:ext cx="913556" cy="912875"/>
            </a:xfrm>
            <a:prstGeom prst="ellipse">
              <a:avLst/>
            </a:prstGeom>
            <a:solidFill>
              <a:schemeClr val="bg1"/>
            </a:solidFill>
          </p:spPr>
        </p:pic>
        <p:sp>
          <p:nvSpPr>
            <p:cNvPr id="14" name="Footer Placeholder 4"/>
            <p:cNvSpPr txBox="1">
              <a:spLocks/>
            </p:cNvSpPr>
            <p:nvPr userDrawn="1"/>
          </p:nvSpPr>
          <p:spPr>
            <a:xfrm>
              <a:off x="5830501" y="6634711"/>
              <a:ext cx="5078503" cy="202019"/>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Wisconsin Department of Agriculture, Trade and Consumer Protection</a:t>
              </a:r>
            </a:p>
          </p:txBody>
        </p:sp>
      </p:grpSp>
    </p:spTree>
    <p:extLst>
      <p:ext uri="{BB962C8B-B14F-4D97-AF65-F5344CB8AC3E}">
        <p14:creationId xmlns:p14="http://schemas.microsoft.com/office/powerpoint/2010/main" val="2965412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5" y="614407"/>
            <a:ext cx="11309339" cy="1189298"/>
          </a:xfrm>
          <a:prstGeom prst="rect">
            <a:avLst/>
          </a:prstGeom>
          <a:solidFill>
            <a:srgbClr val="688A26"/>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lvl1pPr>
              <a:lnSpc>
                <a:spcPts val="3100"/>
              </a:lnSpc>
              <a:spcAft>
                <a:spcPts val="900"/>
              </a:spcAft>
              <a:defRPr/>
            </a:lvl1pPr>
          </a:lstStyle>
          <a:p>
            <a:r>
              <a:rPr lang="en-US" dirty="0"/>
              <a:t>Click to edit Master title style</a:t>
            </a:r>
          </a:p>
        </p:txBody>
      </p:sp>
      <p:sp>
        <p:nvSpPr>
          <p:cNvPr id="5" name="Content Placeholder 4"/>
          <p:cNvSpPr>
            <a:spLocks noGrp="1"/>
          </p:cNvSpPr>
          <p:nvPr>
            <p:ph sz="quarter" idx="10"/>
          </p:nvPr>
        </p:nvSpPr>
        <p:spPr>
          <a:xfrm>
            <a:off x="439738" y="2044840"/>
            <a:ext cx="11274552" cy="39576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p:cNvGrpSpPr/>
          <p:nvPr userDrawn="1"/>
        </p:nvGrpSpPr>
        <p:grpSpPr>
          <a:xfrm>
            <a:off x="5830501" y="5843684"/>
            <a:ext cx="5914966" cy="993046"/>
            <a:chOff x="5830501" y="5843684"/>
            <a:chExt cx="5914966" cy="993046"/>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1911" y="5843684"/>
              <a:ext cx="913556" cy="912875"/>
            </a:xfrm>
            <a:prstGeom prst="ellipse">
              <a:avLst/>
            </a:prstGeom>
            <a:solidFill>
              <a:schemeClr val="bg1"/>
            </a:solidFill>
          </p:spPr>
        </p:pic>
        <p:sp>
          <p:nvSpPr>
            <p:cNvPr id="10" name="Footer Placeholder 4"/>
            <p:cNvSpPr txBox="1">
              <a:spLocks/>
            </p:cNvSpPr>
            <p:nvPr userDrawn="1"/>
          </p:nvSpPr>
          <p:spPr>
            <a:xfrm>
              <a:off x="5830501" y="6634711"/>
              <a:ext cx="5078503" cy="202019"/>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Wisconsin Department of Agriculture, Trade and Consumer Protection</a:t>
              </a:r>
            </a:p>
          </p:txBody>
        </p:sp>
      </p:grpSp>
    </p:spTree>
    <p:extLst>
      <p:ext uri="{BB962C8B-B14F-4D97-AF65-F5344CB8AC3E}">
        <p14:creationId xmlns:p14="http://schemas.microsoft.com/office/powerpoint/2010/main" val="1748468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8" y="5141976"/>
            <a:ext cx="11162991" cy="1258827"/>
          </a:xfrm>
          <a:prstGeom prst="rect">
            <a:avLst/>
          </a:prstGeom>
          <a:solidFill>
            <a:srgbClr val="688A26"/>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4" y="3043912"/>
            <a:ext cx="11029615" cy="1497507"/>
          </a:xfrm>
        </p:spPr>
        <p:txBody>
          <a:bodyPr anchor="b">
            <a:normAutofit/>
          </a:bodyPr>
          <a:lstStyle>
            <a:lvl1pPr algn="l">
              <a:lnSpc>
                <a:spcPts val="3900"/>
              </a:lnSpc>
              <a:spcAft>
                <a:spcPts val="900"/>
              </a:spcAft>
              <a:defRPr sz="3600" b="0" cap="all">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581194" y="4541417"/>
            <a:ext cx="11029615" cy="600556"/>
          </a:xfrm>
        </p:spPr>
        <p:txBody>
          <a:bodyPr anchor="t">
            <a:normAutofit/>
          </a:bodyPr>
          <a:lstStyle>
            <a:lvl1pPr marL="0" indent="0" algn="l">
              <a:spcBef>
                <a:spcPts val="0"/>
              </a:spcBef>
              <a:spcAft>
                <a:spcPts val="900"/>
              </a:spcAft>
              <a:buNone/>
              <a:defRPr sz="1800" cap="all">
                <a:solidFill>
                  <a:schemeClr val="accent2"/>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Edit Master text styles</a:t>
            </a:r>
          </a:p>
        </p:txBody>
      </p:sp>
      <p:sp>
        <p:nvSpPr>
          <p:cNvPr id="9" name="Rectangle 8"/>
          <p:cNvSpPr/>
          <p:nvPr userDrawn="1"/>
        </p:nvSpPr>
        <p:spPr>
          <a:xfrm>
            <a:off x="304800" y="304800"/>
            <a:ext cx="11582400" cy="6248400"/>
          </a:xfrm>
          <a:prstGeom prst="rect">
            <a:avLst/>
          </a:prstGeom>
          <a:noFill/>
          <a:ln w="508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3" name="Group 12"/>
          <p:cNvGrpSpPr/>
          <p:nvPr userDrawn="1"/>
        </p:nvGrpSpPr>
        <p:grpSpPr>
          <a:xfrm>
            <a:off x="5830501" y="5843684"/>
            <a:ext cx="5914966" cy="993046"/>
            <a:chOff x="5830501" y="5843684"/>
            <a:chExt cx="5914966" cy="993046"/>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1911" y="5843684"/>
              <a:ext cx="913556" cy="912875"/>
            </a:xfrm>
            <a:prstGeom prst="ellipse">
              <a:avLst/>
            </a:prstGeom>
            <a:solidFill>
              <a:schemeClr val="bg1"/>
            </a:solidFill>
          </p:spPr>
        </p:pic>
        <p:sp>
          <p:nvSpPr>
            <p:cNvPr id="15" name="Footer Placeholder 4"/>
            <p:cNvSpPr txBox="1">
              <a:spLocks/>
            </p:cNvSpPr>
            <p:nvPr userDrawn="1"/>
          </p:nvSpPr>
          <p:spPr>
            <a:xfrm>
              <a:off x="5830501" y="6634711"/>
              <a:ext cx="5078503" cy="202019"/>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Wisconsin Department of Agriculture, Trade and Consumer Protection</a:t>
              </a:r>
            </a:p>
          </p:txBody>
        </p:sp>
      </p:grpSp>
    </p:spTree>
    <p:extLst>
      <p:ext uri="{BB962C8B-B14F-4D97-AF65-F5344CB8AC3E}">
        <p14:creationId xmlns:p14="http://schemas.microsoft.com/office/powerpoint/2010/main" val="1876547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3" y="606556"/>
            <a:ext cx="11300036" cy="1258827"/>
          </a:xfrm>
          <a:prstGeom prst="rect">
            <a:avLst/>
          </a:prstGeom>
          <a:solidFill>
            <a:srgbClr val="688A26"/>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Content Placeholder 2"/>
          <p:cNvSpPr>
            <a:spLocks noGrp="1"/>
          </p:cNvSpPr>
          <p:nvPr>
            <p:ph sz="half" idx="1"/>
          </p:nvPr>
        </p:nvSpPr>
        <p:spPr>
          <a:xfrm>
            <a:off x="581194" y="2228004"/>
            <a:ext cx="5422391" cy="3633047"/>
          </a:xfrm>
        </p:spPr>
        <p:txBody>
          <a:bodyPr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228004"/>
            <a:ext cx="5422392" cy="3633047"/>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2" name="Group 11"/>
          <p:cNvGrpSpPr/>
          <p:nvPr userDrawn="1"/>
        </p:nvGrpSpPr>
        <p:grpSpPr>
          <a:xfrm>
            <a:off x="5830501" y="5843684"/>
            <a:ext cx="5914966" cy="993046"/>
            <a:chOff x="5830501" y="5843684"/>
            <a:chExt cx="5914966" cy="993046"/>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1911" y="5843684"/>
              <a:ext cx="913556" cy="912875"/>
            </a:xfrm>
            <a:prstGeom prst="ellipse">
              <a:avLst/>
            </a:prstGeom>
            <a:solidFill>
              <a:schemeClr val="bg1"/>
            </a:solidFill>
          </p:spPr>
        </p:pic>
        <p:sp>
          <p:nvSpPr>
            <p:cNvPr id="14" name="Footer Placeholder 4"/>
            <p:cNvSpPr txBox="1">
              <a:spLocks/>
            </p:cNvSpPr>
            <p:nvPr userDrawn="1"/>
          </p:nvSpPr>
          <p:spPr>
            <a:xfrm>
              <a:off x="5830501" y="6634711"/>
              <a:ext cx="5078503" cy="202019"/>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Wisconsin Department of Agriculture, Trade and Consumer Protection</a:t>
              </a:r>
            </a:p>
          </p:txBody>
        </p:sp>
      </p:grpSp>
    </p:spTree>
    <p:extLst>
      <p:ext uri="{BB962C8B-B14F-4D97-AF65-F5344CB8AC3E}">
        <p14:creationId xmlns:p14="http://schemas.microsoft.com/office/powerpoint/2010/main" val="2871772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3" y="606556"/>
            <a:ext cx="11300036" cy="1258827"/>
          </a:xfrm>
          <a:prstGeom prst="rect">
            <a:avLst/>
          </a:prstGeom>
          <a:solidFill>
            <a:srgbClr val="688A26"/>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2" y="2250894"/>
            <a:ext cx="5393103" cy="536005"/>
          </a:xfrm>
        </p:spPr>
        <p:txBody>
          <a:bodyPr anchor="b">
            <a:noAutofit/>
          </a:bodyPr>
          <a:lstStyle>
            <a:lvl1pPr marL="0" indent="0">
              <a:buNone/>
              <a:defRPr sz="2200" b="0">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581195" y="2926054"/>
            <a:ext cx="5393100" cy="2934999"/>
          </a:xfrm>
        </p:spPr>
        <p:txBody>
          <a:bodyPr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709" y="2250894"/>
            <a:ext cx="5393101" cy="553373"/>
          </a:xfrm>
        </p:spPr>
        <p:txBody>
          <a:bodyPr anchor="b">
            <a:noAutofit/>
          </a:bodyPr>
          <a:lstStyle>
            <a:lvl1pPr marL="0" indent="0">
              <a:buNone/>
              <a:defRPr sz="2200" b="0">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217710" y="2926054"/>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6" name="Group 15"/>
          <p:cNvGrpSpPr/>
          <p:nvPr userDrawn="1"/>
        </p:nvGrpSpPr>
        <p:grpSpPr>
          <a:xfrm>
            <a:off x="5830501" y="5843684"/>
            <a:ext cx="5914966" cy="993046"/>
            <a:chOff x="5830501" y="5843684"/>
            <a:chExt cx="5914966" cy="993046"/>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1911" y="5843684"/>
              <a:ext cx="913556" cy="912875"/>
            </a:xfrm>
            <a:prstGeom prst="ellipse">
              <a:avLst/>
            </a:prstGeom>
            <a:solidFill>
              <a:schemeClr val="bg1"/>
            </a:solidFill>
          </p:spPr>
        </p:pic>
        <p:sp>
          <p:nvSpPr>
            <p:cNvPr id="18" name="Footer Placeholder 4"/>
            <p:cNvSpPr txBox="1">
              <a:spLocks/>
            </p:cNvSpPr>
            <p:nvPr userDrawn="1"/>
          </p:nvSpPr>
          <p:spPr>
            <a:xfrm>
              <a:off x="5830501" y="6634711"/>
              <a:ext cx="5078503" cy="202019"/>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Wisconsin Department of Agriculture, Trade and Consumer Protection</a:t>
              </a:r>
            </a:p>
          </p:txBody>
        </p:sp>
      </p:grpSp>
    </p:spTree>
    <p:extLst>
      <p:ext uri="{BB962C8B-B14F-4D97-AF65-F5344CB8AC3E}">
        <p14:creationId xmlns:p14="http://schemas.microsoft.com/office/powerpoint/2010/main" val="3054357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2839" cy="1274702"/>
          </a:xfrm>
          <a:prstGeom prst="rect">
            <a:avLst/>
          </a:prstGeom>
          <a:solidFill>
            <a:srgbClr val="688A26"/>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4">
                    <a:lumMod val="20000"/>
                    <a:lumOff val="80000"/>
                  </a:schemeClr>
                </a:solidFill>
              </a:defRPr>
            </a:lvl1pPr>
          </a:lstStyle>
          <a:p>
            <a:r>
              <a:rPr lang="en-US" dirty="0"/>
              <a:t>Click to edit Master title style</a:t>
            </a:r>
          </a:p>
        </p:txBody>
      </p:sp>
      <p:sp>
        <p:nvSpPr>
          <p:cNvPr id="3" name="Content Placeholder 2"/>
          <p:cNvSpPr>
            <a:spLocks noGrp="1"/>
          </p:cNvSpPr>
          <p:nvPr>
            <p:ph idx="1"/>
          </p:nvPr>
        </p:nvSpPr>
        <p:spPr>
          <a:xfrm>
            <a:off x="447816" y="748144"/>
            <a:ext cx="11292840" cy="4057855"/>
          </a:xfrm>
        </p:spPr>
        <p:txBody>
          <a:bodyPr anchor="t">
            <a:normAutofit/>
          </a:bodyPr>
          <a:lstStyle>
            <a:lvl1pPr>
              <a:defRPr sz="2400">
                <a:solidFill>
                  <a:schemeClr val="tx2"/>
                </a:solidFill>
              </a:defRPr>
            </a:lvl1pPr>
            <a:lvl2pPr>
              <a:lnSpc>
                <a:spcPts val="2700"/>
              </a:lnSpc>
              <a:defRPr sz="2400">
                <a:solidFill>
                  <a:srgbClr val="000000"/>
                </a:solidFill>
              </a:defRPr>
            </a:lvl2pPr>
            <a:lvl3pPr>
              <a:lnSpc>
                <a:spcPts val="2700"/>
              </a:lnSpc>
              <a:defRPr sz="2400">
                <a:solidFill>
                  <a:srgbClr val="000000"/>
                </a:solidFill>
              </a:defRPr>
            </a:lvl3pPr>
            <a:lvl4pPr>
              <a:lnSpc>
                <a:spcPts val="2700"/>
              </a:lnSpc>
              <a:defRPr sz="2400">
                <a:solidFill>
                  <a:srgbClr val="000000"/>
                </a:solidFill>
              </a:defRPr>
            </a:lvl4pPr>
            <a:lvl5pPr>
              <a:lnSpc>
                <a:spcPts val="2700"/>
              </a:lnSpc>
              <a:defRPr sz="2400">
                <a:solidFill>
                  <a:srgbClr val="000000"/>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740824" y="5262298"/>
            <a:ext cx="5774235" cy="689515"/>
          </a:xfrm>
        </p:spPr>
        <p:txBody>
          <a:bodyPr anchor="ctr">
            <a:normAutofit/>
          </a:bodyPr>
          <a:lstStyle>
            <a:lvl1pPr marL="0" indent="0" algn="r">
              <a:buNone/>
              <a:defRPr sz="1100">
                <a:solidFill>
                  <a:schemeClr val="bg1"/>
                </a:solidFill>
              </a:defRPr>
            </a:lvl1pPr>
            <a:lvl2pPr marL="457189" indent="0">
              <a:buNone/>
              <a:defRPr sz="11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grpSp>
        <p:nvGrpSpPr>
          <p:cNvPr id="13" name="Group 12"/>
          <p:cNvGrpSpPr/>
          <p:nvPr userDrawn="1"/>
        </p:nvGrpSpPr>
        <p:grpSpPr>
          <a:xfrm>
            <a:off x="5830501" y="5843684"/>
            <a:ext cx="5914966" cy="993046"/>
            <a:chOff x="5830501" y="5843684"/>
            <a:chExt cx="5914966" cy="993046"/>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1911" y="5843684"/>
              <a:ext cx="913556" cy="912875"/>
            </a:xfrm>
            <a:prstGeom prst="ellipse">
              <a:avLst/>
            </a:prstGeom>
            <a:solidFill>
              <a:schemeClr val="bg1"/>
            </a:solidFill>
          </p:spPr>
        </p:pic>
        <p:sp>
          <p:nvSpPr>
            <p:cNvPr id="15" name="Footer Placeholder 4"/>
            <p:cNvSpPr txBox="1">
              <a:spLocks/>
            </p:cNvSpPr>
            <p:nvPr userDrawn="1"/>
          </p:nvSpPr>
          <p:spPr>
            <a:xfrm>
              <a:off x="5830501" y="6634711"/>
              <a:ext cx="5078503" cy="202019"/>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Wisconsin Department of Agriculture, Trade and Consumer Protection</a:t>
              </a:r>
            </a:p>
          </p:txBody>
        </p:sp>
      </p:grpSp>
    </p:spTree>
    <p:extLst>
      <p:ext uri="{BB962C8B-B14F-4D97-AF65-F5344CB8AC3E}">
        <p14:creationId xmlns:p14="http://schemas.microsoft.com/office/powerpoint/2010/main" val="2877811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6"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4231640"/>
            <a:ext cx="12192000" cy="2651760"/>
          </a:xfrm>
          <a:prstGeom prst="rect">
            <a:avLst/>
          </a:prstGeom>
          <a:solidFill>
            <a:srgbClr val="688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005851083"/>
      </p:ext>
    </p:extLst>
  </p:cSld>
  <p:clrMap bg1="lt1" tx1="dk1" bg2="lt2" tx2="dk2" accent1="accent1" accent2="accent2" accent3="accent3" accent4="accent4" accent5="accent5" accent6="accent6" hlink="hlink" folHlink="folHlink"/>
  <p:sldLayoutIdLst>
    <p:sldLayoutId id="2147483923" r:id="rId1"/>
    <p:sldLayoutId id="2147483927" r:id="rId2"/>
    <p:sldLayoutId id="2147483929" r:id="rId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Bottom rectangle"/>
          <p:cNvSpPr/>
          <p:nvPr userDrawn="1"/>
        </p:nvSpPr>
        <p:spPr>
          <a:xfrm>
            <a:off x="0" y="6583680"/>
            <a:ext cx="12192000"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p:nvSpPr>
        <p:spPr>
          <a:xfrm>
            <a:off x="446535"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1" y="457200"/>
            <a:ext cx="3703320" cy="9144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6003431"/>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3" r:id="rId6"/>
    <p:sldLayoutId id="2147483944" r:id="rId7"/>
    <p:sldLayoutId id="2147483945" r:id="rId8"/>
    <p:sldLayoutId id="2147483946" r:id="rId9"/>
    <p:sldLayoutId id="2147483950" r:id="rId10"/>
    <p:sldLayoutId id="2147483948" r:id="rId11"/>
    <p:sldLayoutId id="2147483951" r:id="rId12"/>
    <p:sldLayoutId id="2147483952" r:id="rId13"/>
    <p:sldLayoutId id="2147483953" r:id="rId14"/>
    <p:sldLayoutId id="2147483947" r:id="rId15"/>
  </p:sldLayoutIdLst>
  <p:hf sldNum="0" hdr="0" dt="0"/>
  <p:txStyles>
    <p:titleStyle>
      <a:lvl1pPr algn="l" defTabSz="457189"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457189" rtl="0" eaLnBrk="1" latinLnBrk="0" hangingPunct="1">
        <a:lnSpc>
          <a:spcPts val="2700"/>
        </a:lnSpc>
        <a:spcBef>
          <a:spcPts val="300"/>
        </a:spcBef>
        <a:spcAft>
          <a:spcPts val="300"/>
        </a:spcAft>
        <a:buClr>
          <a:schemeClr val="accent2"/>
        </a:buClr>
        <a:buSzPct val="92000"/>
        <a:buFont typeface="Wingdings 2" panose="05020102010507070707" pitchFamily="18" charset="2"/>
        <a:buNone/>
        <a:defRPr sz="2400" kern="1200">
          <a:solidFill>
            <a:schemeClr val="tx2"/>
          </a:solidFill>
          <a:latin typeface="+mn-lt"/>
          <a:ea typeface="+mn-ea"/>
          <a:cs typeface="+mn-cs"/>
        </a:defRPr>
      </a:lvl1pPr>
      <a:lvl2pPr marL="310896" indent="-228600" algn="l" defTabSz="457189" rtl="0" eaLnBrk="1" latinLnBrk="0" hangingPunct="1">
        <a:lnSpc>
          <a:spcPts val="2880"/>
        </a:lnSpc>
        <a:spcBef>
          <a:spcPts val="300"/>
        </a:spcBef>
        <a:spcAft>
          <a:spcPts val="900"/>
        </a:spcAft>
        <a:buClr>
          <a:schemeClr val="accent5">
            <a:lumMod val="60000"/>
            <a:lumOff val="40000"/>
          </a:schemeClr>
        </a:buClr>
        <a:buSzPct val="85000"/>
        <a:buFont typeface="Wingdings 2" panose="05020102010507070707" pitchFamily="18" charset="2"/>
        <a:buChar char=""/>
        <a:defRPr sz="2400" kern="1200">
          <a:solidFill>
            <a:srgbClr val="000000"/>
          </a:solidFill>
          <a:latin typeface="+mn-lt"/>
          <a:ea typeface="+mn-ea"/>
          <a:cs typeface="+mn-cs"/>
        </a:defRPr>
      </a:lvl2pPr>
      <a:lvl3pPr marL="512763" indent="-200025" algn="l" defTabSz="457189" rtl="0" eaLnBrk="1" latinLnBrk="0" hangingPunct="1">
        <a:lnSpc>
          <a:spcPts val="2880"/>
        </a:lnSpc>
        <a:spcBef>
          <a:spcPts val="300"/>
        </a:spcBef>
        <a:spcAft>
          <a:spcPts val="900"/>
        </a:spcAft>
        <a:buClr>
          <a:schemeClr val="accent5">
            <a:lumMod val="60000"/>
            <a:lumOff val="40000"/>
          </a:schemeClr>
        </a:buClr>
        <a:buSzPct val="50000"/>
        <a:buFont typeface="Wingdings 2" panose="05020102010507070707" pitchFamily="18" charset="2"/>
        <a:buChar char=""/>
        <a:defRPr sz="2400" kern="1200">
          <a:solidFill>
            <a:srgbClr val="000000"/>
          </a:solidFill>
          <a:latin typeface="+mn-lt"/>
          <a:ea typeface="+mn-ea"/>
          <a:cs typeface="+mn-cs"/>
        </a:defRPr>
      </a:lvl3pPr>
      <a:lvl4pPr marL="741363" indent="-182880" algn="l" defTabSz="457189" rtl="0" eaLnBrk="1" latinLnBrk="0" hangingPunct="1">
        <a:lnSpc>
          <a:spcPts val="2880"/>
        </a:lnSpc>
        <a:spcBef>
          <a:spcPts val="300"/>
        </a:spcBef>
        <a:spcAft>
          <a:spcPts val="900"/>
        </a:spcAft>
        <a:buClr>
          <a:schemeClr val="accent5">
            <a:lumMod val="60000"/>
            <a:lumOff val="40000"/>
          </a:schemeClr>
        </a:buClr>
        <a:buSzPct val="65000"/>
        <a:buFont typeface="Wingdings 2" panose="05020102010507070707" pitchFamily="18" charset="2"/>
        <a:buChar char=""/>
        <a:tabLst/>
        <a:defRPr sz="2400" kern="1200">
          <a:solidFill>
            <a:srgbClr val="000000"/>
          </a:solidFill>
          <a:latin typeface="+mn-lt"/>
          <a:ea typeface="+mn-ea"/>
          <a:cs typeface="+mn-cs"/>
        </a:defRPr>
      </a:lvl4pPr>
      <a:lvl5pPr marL="969963" indent="-182563" algn="l" defTabSz="457189" rtl="0" eaLnBrk="1" latinLnBrk="0" hangingPunct="1">
        <a:lnSpc>
          <a:spcPts val="2700"/>
        </a:lnSpc>
        <a:spcBef>
          <a:spcPts val="0"/>
        </a:spcBef>
        <a:spcAft>
          <a:spcPts val="900"/>
        </a:spcAft>
        <a:buClr>
          <a:schemeClr val="accent5">
            <a:lumMod val="60000"/>
            <a:lumOff val="40000"/>
          </a:schemeClr>
        </a:buClr>
        <a:buSzPct val="65000"/>
        <a:buFont typeface="Courier New" panose="02070309020205020404" pitchFamily="49" charset="0"/>
        <a:buChar char="o"/>
        <a:defRPr sz="2400" kern="1200">
          <a:solidFill>
            <a:srgbClr val="000000"/>
          </a:solidFill>
          <a:latin typeface="+mn-lt"/>
          <a:ea typeface="+mn-ea"/>
          <a:cs typeface="+mn-cs"/>
        </a:defRPr>
      </a:lvl5pPr>
      <a:lvl6pPr marL="1899953"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199945"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938"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930"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s://datcp.wi.gov/Pages/AgDevelopment/InternationalAgribusinessCalendar.aspx"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Placeholder 42"/>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2395" b="2395"/>
          <a:stretch>
            <a:fillRect/>
          </a:stretch>
        </p:blipFill>
        <p:spPr/>
      </p:pic>
      <p:sp>
        <p:nvSpPr>
          <p:cNvPr id="5" name="Text Placeholder 4"/>
          <p:cNvSpPr>
            <a:spLocks noGrp="1"/>
          </p:cNvSpPr>
          <p:nvPr>
            <p:ph type="body" sz="quarter" idx="13"/>
          </p:nvPr>
        </p:nvSpPr>
        <p:spPr>
          <a:xfrm>
            <a:off x="303208" y="6307885"/>
            <a:ext cx="11612880" cy="365760"/>
          </a:xfrm>
        </p:spPr>
        <p:txBody>
          <a:bodyPr/>
          <a:lstStyle/>
          <a:p>
            <a:r>
              <a:rPr lang="en-US" dirty="0"/>
              <a:t>November 15, 2023 - Wisconsin Agricultural Export Advisory Council Webinar</a:t>
            </a:r>
          </a:p>
        </p:txBody>
      </p:sp>
      <p:sp>
        <p:nvSpPr>
          <p:cNvPr id="4" name="Text Placeholder 3"/>
          <p:cNvSpPr>
            <a:spLocks noGrp="1"/>
          </p:cNvSpPr>
          <p:nvPr>
            <p:ph type="body" sz="quarter" idx="12"/>
          </p:nvPr>
        </p:nvSpPr>
        <p:spPr/>
        <p:txBody>
          <a:bodyPr/>
          <a:lstStyle/>
          <a:p>
            <a:r>
              <a:rPr lang="en-US" dirty="0">
                <a:solidFill>
                  <a:schemeClr val="bg1"/>
                </a:solidFill>
              </a:rPr>
              <a:t> International Agribusiness Center</a:t>
            </a:r>
          </a:p>
          <a:p>
            <a:endParaRPr lang="en-US" dirty="0">
              <a:solidFill>
                <a:schemeClr val="bg1"/>
              </a:solidFill>
            </a:endParaRPr>
          </a:p>
        </p:txBody>
      </p:sp>
      <p:sp>
        <p:nvSpPr>
          <p:cNvPr id="3" name="Text Placeholder 2"/>
          <p:cNvSpPr>
            <a:spLocks noGrp="1"/>
          </p:cNvSpPr>
          <p:nvPr>
            <p:ph type="body" sz="quarter" idx="10"/>
          </p:nvPr>
        </p:nvSpPr>
        <p:spPr/>
        <p:txBody>
          <a:bodyPr/>
          <a:lstStyle/>
          <a:p>
            <a:pPr algn="ctr"/>
            <a:r>
              <a:rPr lang="en-US" dirty="0"/>
              <a:t>Growing Wisconsin Food and Agricultural Exports </a:t>
            </a:r>
          </a:p>
        </p:txBody>
      </p:sp>
      <p:pic>
        <p:nvPicPr>
          <p:cNvPr id="31" name="Picture Placeholder 30"/>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37" r="37"/>
          <a:stretch>
            <a:fillRect/>
          </a:stretch>
        </p:blipFill>
        <p:spPr>
          <a:prstGeom prst="ellipse">
            <a:avLst/>
          </a:prstGeom>
          <a:solidFill>
            <a:schemeClr val="bg1"/>
          </a:solidFill>
        </p:spPr>
      </p:pic>
    </p:spTree>
    <p:extLst>
      <p:ext uri="{BB962C8B-B14F-4D97-AF65-F5344CB8AC3E}">
        <p14:creationId xmlns:p14="http://schemas.microsoft.com/office/powerpoint/2010/main" val="3061188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Wisconsin Agricultural Export Advisory Council Webinar – November 15, 2023</a:t>
            </a:r>
          </a:p>
        </p:txBody>
      </p:sp>
      <p:sp>
        <p:nvSpPr>
          <p:cNvPr id="3" name="Content Placeholder 2"/>
          <p:cNvSpPr>
            <a:spLocks noGrp="1"/>
          </p:cNvSpPr>
          <p:nvPr>
            <p:ph sz="quarter" idx="10"/>
          </p:nvPr>
        </p:nvSpPr>
        <p:spPr>
          <a:xfrm>
            <a:off x="458724" y="1933328"/>
            <a:ext cx="11274552" cy="4578683"/>
          </a:xfrm>
        </p:spPr>
        <p:txBody>
          <a:bodyPr>
            <a:normAutofit lnSpcReduction="10000"/>
          </a:bodyPr>
          <a:lstStyle/>
          <a:p>
            <a:pPr algn="ctr"/>
            <a:r>
              <a:rPr lang="en-US" b="1" dirty="0"/>
              <a:t>Agenda</a:t>
            </a:r>
          </a:p>
          <a:p>
            <a:pPr>
              <a:lnSpc>
                <a:spcPct val="100000"/>
              </a:lnSpc>
              <a:spcBef>
                <a:spcPts val="0"/>
              </a:spcBef>
              <a:spcAft>
                <a:spcPts val="0"/>
              </a:spcAft>
            </a:pPr>
            <a:r>
              <a:rPr lang="en-US" sz="2200" b="1" dirty="0"/>
              <a:t>Welcome and Opening Remarks</a:t>
            </a:r>
          </a:p>
          <a:p>
            <a:pPr>
              <a:lnSpc>
                <a:spcPct val="100000"/>
              </a:lnSpc>
              <a:spcBef>
                <a:spcPts val="0"/>
              </a:spcBef>
              <a:spcAft>
                <a:spcPts val="600"/>
              </a:spcAft>
            </a:pPr>
            <a:r>
              <a:rPr lang="en-US" sz="2000" dirty="0"/>
              <a:t>Randy </a:t>
            </a:r>
            <a:r>
              <a:rPr lang="en-US" sz="2000" dirty="0" err="1"/>
              <a:t>Romanski</a:t>
            </a:r>
            <a:r>
              <a:rPr lang="en-US" sz="2000" dirty="0"/>
              <a:t>, DATCP Secretary </a:t>
            </a:r>
            <a:br>
              <a:rPr lang="en-US" sz="2000" dirty="0"/>
            </a:br>
            <a:r>
              <a:rPr lang="en-US" sz="2000" dirty="0"/>
              <a:t>Katy Sinnott, WEDC Global Trade and Investment</a:t>
            </a:r>
          </a:p>
          <a:p>
            <a:pPr>
              <a:lnSpc>
                <a:spcPct val="100000"/>
              </a:lnSpc>
              <a:spcBef>
                <a:spcPts val="0"/>
              </a:spcBef>
              <a:spcAft>
                <a:spcPts val="0"/>
              </a:spcAft>
            </a:pPr>
            <a:endParaRPr lang="en-US" sz="1300" b="1" dirty="0"/>
          </a:p>
          <a:p>
            <a:pPr>
              <a:lnSpc>
                <a:spcPct val="100000"/>
              </a:lnSpc>
              <a:spcBef>
                <a:spcPts val="0"/>
              </a:spcBef>
              <a:spcAft>
                <a:spcPts val="0"/>
              </a:spcAft>
            </a:pPr>
            <a:r>
              <a:rPr lang="en-US" sz="2200" b="1" dirty="0"/>
              <a:t>Agricultural Roads Improvement Program Update</a:t>
            </a:r>
          </a:p>
          <a:p>
            <a:pPr>
              <a:lnSpc>
                <a:spcPct val="100000"/>
              </a:lnSpc>
              <a:spcBef>
                <a:spcPts val="0"/>
              </a:spcBef>
              <a:spcAft>
                <a:spcPts val="0"/>
              </a:spcAft>
            </a:pPr>
            <a:r>
              <a:rPr lang="en-US" sz="2000" dirty="0"/>
              <a:t>Jennifer Murray, Wisconsin Department of Transportation Director – Bureau of Transit, Local Roads, Railroads &amp; Harbors</a:t>
            </a:r>
          </a:p>
          <a:p>
            <a:pPr>
              <a:lnSpc>
                <a:spcPct val="100000"/>
              </a:lnSpc>
              <a:spcBef>
                <a:spcPts val="0"/>
              </a:spcBef>
              <a:spcAft>
                <a:spcPts val="0"/>
              </a:spcAft>
            </a:pPr>
            <a:endParaRPr lang="en-US" sz="1300" b="1" dirty="0"/>
          </a:p>
          <a:p>
            <a:pPr>
              <a:lnSpc>
                <a:spcPct val="100000"/>
              </a:lnSpc>
              <a:spcBef>
                <a:spcPts val="0"/>
              </a:spcBef>
              <a:spcAft>
                <a:spcPts val="0"/>
              </a:spcAft>
            </a:pPr>
            <a:r>
              <a:rPr lang="en-US" sz="2200" b="1" dirty="0"/>
              <a:t>Exports and ESG (Environmental, Sustainability, Governance)</a:t>
            </a:r>
          </a:p>
          <a:p>
            <a:pPr>
              <a:spcBef>
                <a:spcPts val="0"/>
              </a:spcBef>
              <a:spcAft>
                <a:spcPts val="0"/>
              </a:spcAft>
            </a:pPr>
            <a:r>
              <a:rPr lang="en-US" sz="2000" dirty="0"/>
              <a:t>Kimberly Paris, Senior Vice President, Environmental &amp; Social Business Advisory – Bank of America</a:t>
            </a:r>
          </a:p>
          <a:p>
            <a:pPr>
              <a:spcBef>
                <a:spcPts val="0"/>
              </a:spcBef>
              <a:spcAft>
                <a:spcPts val="0"/>
              </a:spcAft>
            </a:pPr>
            <a:r>
              <a:rPr lang="en-US" sz="2000" dirty="0"/>
              <a:t>Matthew </a:t>
            </a:r>
            <a:r>
              <a:rPr lang="en-US" sz="2000" dirty="0" err="1"/>
              <a:t>Terreni</a:t>
            </a:r>
            <a:r>
              <a:rPr lang="en-US" sz="2000" dirty="0"/>
              <a:t>, Business Development Manager – SEDEX</a:t>
            </a:r>
            <a:endParaRPr lang="en-US" sz="2200" b="1" dirty="0"/>
          </a:p>
          <a:p>
            <a:pPr>
              <a:lnSpc>
                <a:spcPct val="100000"/>
              </a:lnSpc>
              <a:spcBef>
                <a:spcPts val="0"/>
              </a:spcBef>
              <a:spcAft>
                <a:spcPts val="1200"/>
              </a:spcAft>
            </a:pPr>
            <a:endParaRPr lang="en-US" sz="1300" b="1" dirty="0"/>
          </a:p>
          <a:p>
            <a:pPr>
              <a:lnSpc>
                <a:spcPct val="100000"/>
              </a:lnSpc>
              <a:spcBef>
                <a:spcPts val="0"/>
              </a:spcBef>
              <a:spcAft>
                <a:spcPts val="1200"/>
              </a:spcAft>
            </a:pPr>
            <a:r>
              <a:rPr lang="en-US" sz="2200" b="1" dirty="0"/>
              <a:t>Adjourn </a:t>
            </a:r>
          </a:p>
          <a:p>
            <a:endParaRPr lang="en-US" dirty="0"/>
          </a:p>
          <a:p>
            <a:endParaRPr lang="en-US" dirty="0"/>
          </a:p>
          <a:p>
            <a:endParaRPr lang="en-US" dirty="0"/>
          </a:p>
        </p:txBody>
      </p:sp>
    </p:spTree>
    <p:extLst>
      <p:ext uri="{BB962C8B-B14F-4D97-AF65-F5344CB8AC3E}">
        <p14:creationId xmlns:p14="http://schemas.microsoft.com/office/powerpoint/2010/main" val="3225355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International Agribusiness Center</a:t>
            </a:r>
            <a:br>
              <a:rPr lang="en-US" dirty="0"/>
            </a:br>
            <a:r>
              <a:rPr lang="en-US" dirty="0"/>
              <a:t>Trade Promotion Activities  -  Active Recruitment FY2024</a:t>
            </a:r>
          </a:p>
        </p:txBody>
      </p:sp>
      <p:sp>
        <p:nvSpPr>
          <p:cNvPr id="3" name="Content Placeholder 2"/>
          <p:cNvSpPr>
            <a:spLocks noGrp="1"/>
          </p:cNvSpPr>
          <p:nvPr>
            <p:ph sz="quarter" idx="10"/>
          </p:nvPr>
        </p:nvSpPr>
        <p:spPr>
          <a:xfrm>
            <a:off x="439738" y="2044840"/>
            <a:ext cx="11447462" cy="4430101"/>
          </a:xfrm>
        </p:spPr>
        <p:txBody>
          <a:bodyPr/>
          <a:lstStyle/>
          <a:p>
            <a:pPr marL="342900" indent="-342900">
              <a:spcAft>
                <a:spcPts val="1800"/>
              </a:spcAft>
              <a:buFont typeface="Arial" panose="020B0604020202020204" pitchFamily="34" charset="0"/>
              <a:buChar char="•"/>
            </a:pPr>
            <a:r>
              <a:rPr lang="en-US" b="1" dirty="0"/>
              <a:t>Australia International Dairy Week Mission, January 11-14, Sydney,  Australia, </a:t>
            </a:r>
            <a:r>
              <a:rPr lang="en-US" dirty="0"/>
              <a:t>Recruiting 3 Companies </a:t>
            </a:r>
            <a:r>
              <a:rPr lang="en-US" b="0" i="0" dirty="0">
                <a:solidFill>
                  <a:srgbClr val="111111"/>
                </a:solidFill>
                <a:effectLst/>
                <a:latin typeface="Roboto" panose="02000000000000000000" pitchFamily="2" charset="0"/>
              </a:rPr>
              <a:t>— </a:t>
            </a:r>
            <a:r>
              <a:rPr lang="en-US" dirty="0"/>
              <a:t>livestock, feed, genetics, supplements</a:t>
            </a:r>
          </a:p>
          <a:p>
            <a:pPr marL="342900" indent="-342900">
              <a:spcAft>
                <a:spcPts val="1800"/>
              </a:spcAft>
              <a:buFont typeface="Arial" panose="020B0604020202020204" pitchFamily="34" charset="0"/>
              <a:buChar char="•"/>
            </a:pPr>
            <a:r>
              <a:rPr lang="en-US" b="1" dirty="0"/>
              <a:t>WEDC Mexico Trade Venture with DATCP, Mexico City and Monterrey, January 28–February 2, </a:t>
            </a:r>
            <a:r>
              <a:rPr lang="en-US" dirty="0"/>
              <a:t>Recruiting 4 companies </a:t>
            </a:r>
            <a:r>
              <a:rPr lang="en-US" b="0" i="0" dirty="0">
                <a:solidFill>
                  <a:srgbClr val="111111"/>
                </a:solidFill>
                <a:effectLst/>
                <a:latin typeface="Roboto" panose="02000000000000000000" pitchFamily="2" charset="0"/>
              </a:rPr>
              <a:t>—</a:t>
            </a:r>
            <a:r>
              <a:rPr lang="en-US" dirty="0"/>
              <a:t> packaged foods, food ingredients, pet foods, beverages</a:t>
            </a:r>
            <a:endParaRPr lang="en-US" b="1" dirty="0"/>
          </a:p>
          <a:p>
            <a:pPr marL="342900" indent="-342900">
              <a:spcAft>
                <a:spcPts val="1800"/>
              </a:spcAft>
              <a:buFont typeface="Arial" panose="020B0604020202020204" pitchFamily="34" charset="0"/>
              <a:buChar char="•"/>
            </a:pPr>
            <a:r>
              <a:rPr lang="en-US" b="1" dirty="0"/>
              <a:t>Wisconsin Cheese Promotion Mission Thailand, Bangkok and Chang Mai, January 29 to February 3, </a:t>
            </a:r>
            <a:r>
              <a:rPr lang="en-US" dirty="0"/>
              <a:t>Recruiting 6 companies </a:t>
            </a:r>
            <a:r>
              <a:rPr lang="en-US" b="0" i="0" dirty="0">
                <a:solidFill>
                  <a:srgbClr val="111111"/>
                </a:solidFill>
                <a:effectLst/>
                <a:latin typeface="Roboto" panose="02000000000000000000" pitchFamily="2" charset="0"/>
              </a:rPr>
              <a:t>—</a:t>
            </a:r>
            <a:r>
              <a:rPr lang="en-US" dirty="0"/>
              <a:t> cheese</a:t>
            </a:r>
          </a:p>
          <a:p>
            <a:pPr marL="342900" indent="-342900">
              <a:spcAft>
                <a:spcPts val="1800"/>
              </a:spcAft>
              <a:buFont typeface="Arial" panose="020B0604020202020204" pitchFamily="34" charset="0"/>
              <a:buChar char="•"/>
            </a:pPr>
            <a:r>
              <a:rPr lang="en-US" b="1" dirty="0"/>
              <a:t>Hong Kong International Fur Fair, Hong Kong, February 13-15,</a:t>
            </a:r>
            <a:r>
              <a:rPr lang="en-US" dirty="0"/>
              <a:t> Recruiting 2 companies </a:t>
            </a:r>
          </a:p>
        </p:txBody>
      </p:sp>
    </p:spTree>
    <p:extLst>
      <p:ext uri="{BB962C8B-B14F-4D97-AF65-F5344CB8AC3E}">
        <p14:creationId xmlns:p14="http://schemas.microsoft.com/office/powerpoint/2010/main" val="968954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International Agribusiness Center</a:t>
            </a:r>
            <a:br>
              <a:rPr lang="en-US" dirty="0"/>
            </a:br>
            <a:r>
              <a:rPr lang="en-US" dirty="0"/>
              <a:t>Trade Promotion Activities  - Active Recruitment</a:t>
            </a:r>
          </a:p>
        </p:txBody>
      </p:sp>
      <p:sp>
        <p:nvSpPr>
          <p:cNvPr id="3" name="Content Placeholder 2"/>
          <p:cNvSpPr>
            <a:spLocks noGrp="1"/>
          </p:cNvSpPr>
          <p:nvPr>
            <p:ph sz="quarter" idx="10"/>
          </p:nvPr>
        </p:nvSpPr>
        <p:spPr>
          <a:xfrm>
            <a:off x="439738" y="2044840"/>
            <a:ext cx="11274552" cy="4270235"/>
          </a:xfrm>
        </p:spPr>
        <p:txBody>
          <a:bodyPr>
            <a:normAutofit/>
          </a:bodyPr>
          <a:lstStyle/>
          <a:p>
            <a:pPr marL="342900" indent="-342900">
              <a:spcAft>
                <a:spcPts val="1800"/>
              </a:spcAft>
              <a:buFont typeface="Arial" panose="020B0604020202020204" pitchFamily="34" charset="0"/>
              <a:buChar char="•"/>
            </a:pPr>
            <a:r>
              <a:rPr lang="en-US" b="1" dirty="0"/>
              <a:t>Food Export Mission Costa Rica and Guatemala,  March 4-8</a:t>
            </a:r>
            <a:r>
              <a:rPr lang="en-US" dirty="0"/>
              <a:t>,</a:t>
            </a:r>
            <a:r>
              <a:rPr lang="en-US" b="1" dirty="0"/>
              <a:t> </a:t>
            </a:r>
            <a:r>
              <a:rPr lang="en-US" dirty="0"/>
              <a:t>Recruiting 3 companies </a:t>
            </a:r>
            <a:r>
              <a:rPr lang="en-US" b="0" i="0" dirty="0">
                <a:solidFill>
                  <a:srgbClr val="111111"/>
                </a:solidFill>
                <a:effectLst/>
                <a:latin typeface="Roboto" panose="02000000000000000000" pitchFamily="2" charset="0"/>
              </a:rPr>
              <a:t>— </a:t>
            </a:r>
            <a:r>
              <a:rPr lang="en-US" dirty="0"/>
              <a:t>dairy products</a:t>
            </a:r>
            <a:endParaRPr lang="en-US" b="1" dirty="0"/>
          </a:p>
          <a:p>
            <a:pPr marL="342900" indent="-342900">
              <a:spcAft>
                <a:spcPts val="1800"/>
              </a:spcAft>
              <a:buFont typeface="Arial" panose="020B0604020202020204" pitchFamily="34" charset="0"/>
              <a:buChar char="•"/>
            </a:pPr>
            <a:r>
              <a:rPr lang="en-US" b="1" dirty="0"/>
              <a:t>International Food Exhibition, London, England, March 25-27,</a:t>
            </a:r>
            <a:r>
              <a:rPr lang="en-US" dirty="0"/>
              <a:t> Recruiting 4 companies </a:t>
            </a:r>
            <a:r>
              <a:rPr lang="en-US" b="0" i="0" dirty="0">
                <a:solidFill>
                  <a:srgbClr val="111111"/>
                </a:solidFill>
                <a:effectLst/>
                <a:latin typeface="Roboto" panose="02000000000000000000" pitchFamily="2" charset="0"/>
              </a:rPr>
              <a:t>—</a:t>
            </a:r>
            <a:r>
              <a:rPr lang="en-US" dirty="0"/>
              <a:t> packaged foods, food ingredients, pet foods, beverages</a:t>
            </a:r>
          </a:p>
          <a:p>
            <a:pPr marL="342900" indent="-342900">
              <a:spcAft>
                <a:spcPts val="1800"/>
              </a:spcAft>
              <a:buFont typeface="Arial" panose="020B0604020202020204" pitchFamily="34" charset="0"/>
              <a:buChar char="•"/>
            </a:pPr>
            <a:r>
              <a:rPr lang="en-US" b="1" dirty="0"/>
              <a:t>WEDC Canada Trade Venture with DATCP,  April 7-11, </a:t>
            </a:r>
            <a:r>
              <a:rPr lang="en-US" dirty="0"/>
              <a:t>Toronto and Winnipeg, Recruiting 3 companies </a:t>
            </a:r>
            <a:r>
              <a:rPr lang="en-US" b="0" i="0" dirty="0">
                <a:solidFill>
                  <a:srgbClr val="111111"/>
                </a:solidFill>
                <a:effectLst/>
                <a:latin typeface="Roboto" panose="02000000000000000000" pitchFamily="2" charset="0"/>
              </a:rPr>
              <a:t>— </a:t>
            </a:r>
            <a:r>
              <a:rPr lang="en-US" dirty="0"/>
              <a:t>packaged foods, food ingredients, beverages</a:t>
            </a:r>
            <a:endParaRPr lang="en-US" b="1" dirty="0"/>
          </a:p>
          <a:p>
            <a:pPr marL="342900" indent="-342900">
              <a:spcAft>
                <a:spcPts val="1800"/>
              </a:spcAft>
              <a:buFont typeface="Arial" panose="020B0604020202020204" pitchFamily="34" charset="0"/>
              <a:buChar char="•"/>
            </a:pPr>
            <a:r>
              <a:rPr lang="en-US" b="1" dirty="0"/>
              <a:t>ANUGA Show Select, S</a:t>
            </a:r>
            <a:r>
              <a:rPr lang="pt-PT" b="1" dirty="0"/>
              <a:t>ão Paulo, Brazil,  April 9-11,</a:t>
            </a:r>
            <a:r>
              <a:rPr lang="pt-PT" dirty="0"/>
              <a:t> </a:t>
            </a:r>
            <a:r>
              <a:rPr lang="en-US" dirty="0"/>
              <a:t>Recruiting 3 companies </a:t>
            </a:r>
            <a:r>
              <a:rPr lang="en-US" b="0" i="0" dirty="0">
                <a:solidFill>
                  <a:srgbClr val="111111"/>
                </a:solidFill>
                <a:effectLst/>
                <a:latin typeface="Roboto" panose="02000000000000000000" pitchFamily="2" charset="0"/>
              </a:rPr>
              <a:t>—</a:t>
            </a:r>
            <a:r>
              <a:rPr lang="en-US" dirty="0"/>
              <a:t> packaged foods, food ingredients, pet foods, beverages</a:t>
            </a:r>
          </a:p>
        </p:txBody>
      </p:sp>
    </p:spTree>
    <p:extLst>
      <p:ext uri="{BB962C8B-B14F-4D97-AF65-F5344CB8AC3E}">
        <p14:creationId xmlns:p14="http://schemas.microsoft.com/office/powerpoint/2010/main" val="393513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International Agribusiness Center</a:t>
            </a:r>
            <a:br>
              <a:rPr lang="en-US" dirty="0"/>
            </a:br>
            <a:r>
              <a:rPr lang="en-US" dirty="0"/>
              <a:t>Trade Promotion Activities  - Active Recruitment</a:t>
            </a:r>
          </a:p>
        </p:txBody>
      </p:sp>
      <p:sp>
        <p:nvSpPr>
          <p:cNvPr id="3" name="Content Placeholder 2"/>
          <p:cNvSpPr>
            <a:spLocks noGrp="1"/>
          </p:cNvSpPr>
          <p:nvPr>
            <p:ph sz="quarter" idx="10"/>
          </p:nvPr>
        </p:nvSpPr>
        <p:spPr>
          <a:xfrm>
            <a:off x="439738" y="2044840"/>
            <a:ext cx="11274552" cy="4270235"/>
          </a:xfrm>
        </p:spPr>
        <p:txBody>
          <a:bodyPr>
            <a:normAutofit/>
          </a:bodyPr>
          <a:lstStyle/>
          <a:p>
            <a:pPr marL="342900" indent="-342900">
              <a:spcAft>
                <a:spcPts val="1800"/>
              </a:spcAft>
              <a:buFont typeface="Arial" panose="020B0604020202020204" pitchFamily="34" charset="0"/>
              <a:buChar char="•"/>
            </a:pPr>
            <a:r>
              <a:rPr lang="en-US" b="1" dirty="0"/>
              <a:t>Secretary-led Mission, Santiago, Chile, May 6-10, </a:t>
            </a:r>
            <a:r>
              <a:rPr lang="en-US" dirty="0"/>
              <a:t>Recruiting 6 companies </a:t>
            </a:r>
            <a:r>
              <a:rPr lang="en-US" b="0" i="0" dirty="0">
                <a:solidFill>
                  <a:srgbClr val="111111"/>
                </a:solidFill>
                <a:effectLst/>
                <a:latin typeface="Roboto" panose="02000000000000000000" pitchFamily="2" charset="0"/>
              </a:rPr>
              <a:t>—</a:t>
            </a:r>
            <a:r>
              <a:rPr lang="en-US" dirty="0"/>
              <a:t> packaged foods, food ingredients, beverages, livestock, genetics, feed, wood</a:t>
            </a:r>
            <a:endParaRPr lang="en-US" b="1" dirty="0"/>
          </a:p>
          <a:p>
            <a:pPr marL="342900" indent="-342900">
              <a:spcAft>
                <a:spcPts val="1800"/>
              </a:spcAft>
              <a:buFont typeface="Arial" panose="020B0604020202020204" pitchFamily="34" charset="0"/>
              <a:buChar char="•"/>
            </a:pPr>
            <a:r>
              <a:rPr lang="en-US" b="1" dirty="0" err="1"/>
              <a:t>Thaifex</a:t>
            </a:r>
            <a:r>
              <a:rPr lang="en-US" b="1" dirty="0"/>
              <a:t> Show, Bangkok, Thailand, May 28 – June 1, </a:t>
            </a:r>
            <a:r>
              <a:rPr lang="en-US" dirty="0"/>
              <a:t>Recruiting 5 companies </a:t>
            </a:r>
            <a:r>
              <a:rPr lang="en-US" b="0" i="0" dirty="0">
                <a:solidFill>
                  <a:srgbClr val="111111"/>
                </a:solidFill>
                <a:effectLst/>
                <a:latin typeface="Roboto" panose="02000000000000000000" pitchFamily="2" charset="0"/>
              </a:rPr>
              <a:t>—</a:t>
            </a:r>
            <a:r>
              <a:rPr lang="en-US" dirty="0"/>
              <a:t> packaged foods, food ingredients, beverages</a:t>
            </a:r>
          </a:p>
          <a:p>
            <a:pPr marL="342900" indent="-342900">
              <a:spcAft>
                <a:spcPts val="1800"/>
              </a:spcAft>
              <a:buFont typeface="Arial" panose="020B0604020202020204" pitchFamily="34" charset="0"/>
              <a:buChar char="•"/>
            </a:pPr>
            <a:r>
              <a:rPr lang="en-US" b="1" dirty="0" err="1"/>
              <a:t>Alimentec</a:t>
            </a:r>
            <a:r>
              <a:rPr lang="en-US" b="1" dirty="0"/>
              <a:t> Show </a:t>
            </a:r>
            <a:r>
              <a:rPr lang="en-US" b="1" dirty="0" err="1"/>
              <a:t>Bogot</a:t>
            </a:r>
            <a:r>
              <a:rPr lang="es-419" b="1" dirty="0"/>
              <a:t>á,</a:t>
            </a:r>
            <a:r>
              <a:rPr lang="en-US" b="1" dirty="0"/>
              <a:t> Colombia, June 18-21,</a:t>
            </a:r>
            <a:r>
              <a:rPr lang="en-US" dirty="0"/>
              <a:t> Recruiting 3 companies </a:t>
            </a:r>
            <a:r>
              <a:rPr lang="en-US" b="0" i="0" dirty="0">
                <a:solidFill>
                  <a:srgbClr val="111111"/>
                </a:solidFill>
                <a:effectLst/>
                <a:latin typeface="Roboto" panose="02000000000000000000" pitchFamily="2" charset="0"/>
              </a:rPr>
              <a:t>—</a:t>
            </a:r>
            <a:r>
              <a:rPr lang="en-US" dirty="0"/>
              <a:t> packaged foods, food ingredients, beverages</a:t>
            </a:r>
          </a:p>
          <a:p>
            <a:pPr>
              <a:lnSpc>
                <a:spcPct val="100000"/>
              </a:lnSpc>
              <a:spcBef>
                <a:spcPts val="0"/>
              </a:spcBef>
              <a:spcAft>
                <a:spcPts val="1200"/>
              </a:spcAft>
            </a:pPr>
            <a:r>
              <a:rPr lang="en-US" dirty="0"/>
              <a:t>For more information on Trade Promotion Activities, please visit:  </a:t>
            </a:r>
          </a:p>
          <a:p>
            <a:pPr lvl="1" indent="0">
              <a:lnSpc>
                <a:spcPct val="100000"/>
              </a:lnSpc>
              <a:spcBef>
                <a:spcPts val="0"/>
              </a:spcBef>
              <a:spcAft>
                <a:spcPts val="1200"/>
              </a:spcAft>
              <a:buNone/>
            </a:pPr>
            <a:r>
              <a:rPr lang="en-US" b="1" dirty="0">
                <a:hlinkClick r:id="rId2"/>
              </a:rPr>
              <a:t>DATCP Home International Agribusiness Center Calendar (wi.gov)</a:t>
            </a:r>
            <a:endParaRPr lang="en-US" b="1" dirty="0"/>
          </a:p>
          <a:p>
            <a:pPr>
              <a:spcAft>
                <a:spcPts val="1800"/>
              </a:spcAft>
            </a:pPr>
            <a:endParaRPr lang="en-US" dirty="0"/>
          </a:p>
        </p:txBody>
      </p:sp>
    </p:spTree>
    <p:extLst>
      <p:ext uri="{BB962C8B-B14F-4D97-AF65-F5344CB8AC3E}">
        <p14:creationId xmlns:p14="http://schemas.microsoft.com/office/powerpoint/2010/main" val="1056418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6307885"/>
            <a:ext cx="12192000" cy="365760"/>
          </a:xfrm>
        </p:spPr>
        <p:txBody>
          <a:bodyPr/>
          <a:lstStyle/>
          <a:p>
            <a:r>
              <a:rPr lang="en-US" dirty="0"/>
              <a:t>November 15,  2023</a:t>
            </a:r>
          </a:p>
        </p:txBody>
      </p:sp>
      <p:sp>
        <p:nvSpPr>
          <p:cNvPr id="3" name="Subtitle 2"/>
          <p:cNvSpPr>
            <a:spLocks noGrp="1"/>
          </p:cNvSpPr>
          <p:nvPr>
            <p:ph type="subTitle" idx="1"/>
          </p:nvPr>
        </p:nvSpPr>
        <p:spPr/>
        <p:txBody>
          <a:bodyPr>
            <a:noAutofit/>
          </a:bodyPr>
          <a:lstStyle/>
          <a:p>
            <a:endParaRPr lang="en-US" dirty="0">
              <a:solidFill>
                <a:srgbClr val="ECF484"/>
              </a:solidFill>
            </a:endParaRPr>
          </a:p>
        </p:txBody>
      </p:sp>
      <p:sp>
        <p:nvSpPr>
          <p:cNvPr id="4" name="Text Placeholder 3"/>
          <p:cNvSpPr>
            <a:spLocks noGrp="1"/>
          </p:cNvSpPr>
          <p:nvPr>
            <p:ph type="body" sz="quarter" idx="15"/>
          </p:nvPr>
        </p:nvSpPr>
        <p:spPr/>
        <p:txBody>
          <a:bodyPr>
            <a:normAutofit fontScale="92500"/>
          </a:bodyPr>
          <a:lstStyle/>
          <a:p>
            <a:r>
              <a:rPr lang="en-US" dirty="0"/>
              <a:t>lisa.stout@wisconsin.gov  | 608-514-4538 |  datcp.wi.gov/Pages/</a:t>
            </a:r>
            <a:r>
              <a:rPr lang="en-US" dirty="0" err="1"/>
              <a:t>AgDevelopment</a:t>
            </a:r>
            <a:r>
              <a:rPr lang="en-US" dirty="0"/>
              <a:t>/InternationalAgribusiness.aspx</a:t>
            </a:r>
          </a:p>
        </p:txBody>
      </p:sp>
      <p:sp>
        <p:nvSpPr>
          <p:cNvPr id="5" name="Text Placeholder 4"/>
          <p:cNvSpPr>
            <a:spLocks noGrp="1"/>
          </p:cNvSpPr>
          <p:nvPr>
            <p:ph type="body" sz="quarter" idx="12"/>
          </p:nvPr>
        </p:nvSpPr>
        <p:spPr/>
        <p:txBody>
          <a:bodyPr/>
          <a:lstStyle/>
          <a:p>
            <a:r>
              <a:rPr lang="en-US" dirty="0"/>
              <a:t>Lisa Stout, International Agribusiness Center</a:t>
            </a:r>
          </a:p>
        </p:txBody>
      </p:sp>
      <p:sp>
        <p:nvSpPr>
          <p:cNvPr id="6" name="Text Placeholder 5"/>
          <p:cNvSpPr>
            <a:spLocks noGrp="1"/>
          </p:cNvSpPr>
          <p:nvPr>
            <p:ph type="body" sz="quarter" idx="11"/>
          </p:nvPr>
        </p:nvSpPr>
        <p:spPr/>
        <p:txBody>
          <a:bodyPr/>
          <a:lstStyle/>
          <a:p>
            <a:pPr algn="ctr"/>
            <a:r>
              <a:rPr lang="en-US" dirty="0"/>
              <a:t>International Agribusiness Center</a:t>
            </a:r>
          </a:p>
        </p:txBody>
      </p:sp>
      <p:sp>
        <p:nvSpPr>
          <p:cNvPr id="7" name="Text Placeholder 6"/>
          <p:cNvSpPr>
            <a:spLocks noGrp="1"/>
          </p:cNvSpPr>
          <p:nvPr>
            <p:ph type="body" sz="quarter" idx="10"/>
          </p:nvPr>
        </p:nvSpPr>
        <p:spPr/>
        <p:txBody>
          <a:bodyPr/>
          <a:lstStyle/>
          <a:p>
            <a:pPr algn="ctr"/>
            <a:r>
              <a:rPr lang="en-US" dirty="0"/>
              <a:t>Thank you!</a:t>
            </a:r>
          </a:p>
        </p:txBody>
      </p:sp>
    </p:spTree>
    <p:extLst>
      <p:ext uri="{BB962C8B-B14F-4D97-AF65-F5344CB8AC3E}">
        <p14:creationId xmlns:p14="http://schemas.microsoft.com/office/powerpoint/2010/main" val="1213906772"/>
      </p:ext>
    </p:extLst>
  </p:cSld>
  <p:clrMapOvr>
    <a:masterClrMapping/>
  </p:clrMapOvr>
</p:sld>
</file>

<file path=ppt/theme/theme1.xml><?xml version="1.0" encoding="utf-8"?>
<a:theme xmlns:a="http://schemas.openxmlformats.org/drawingml/2006/main" name="DATCP Title Slides">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TCP second slides">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3B93A19F7DD0C4B8740FD07DD1FDFFF" ma:contentTypeVersion="18" ma:contentTypeDescription="Create a new document." ma:contentTypeScope="" ma:versionID="35e469270ac1539ef0f2262088be2a26">
  <xsd:schema xmlns:xsd="http://www.w3.org/2001/XMLSchema" xmlns:xs="http://www.w3.org/2001/XMLSchema" xmlns:p="http://schemas.microsoft.com/office/2006/metadata/properties" xmlns:ns1="http://schemas.microsoft.com/sharepoint/v3" xmlns:ns2="10f2cb44-b37d-4693-a5c3-140ab663d372" xmlns:ns3="fb82bcdf-ea63-4554-99e3-e15ccd87b479" targetNamespace="http://schemas.microsoft.com/office/2006/metadata/properties" ma:root="true" ma:fieldsID="01b5e7a286300cbcfed5030dfbfdaf36" ns1:_="" ns2:_="" ns3:_="">
    <xsd:import namespace="http://schemas.microsoft.com/sharepoint/v3"/>
    <xsd:import namespace="10f2cb44-b37d-4693-a5c3-140ab663d372"/>
    <xsd:import namespace="fb82bcdf-ea63-4554-99e3-e15ccd87b479"/>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bureau" minOccurs="0"/>
                <xsd:element ref="ns3:_x002e_division"/>
                <xsd:element ref="ns3:_x002e_globalNavigation"/>
                <xsd:element ref="ns3:_x002e_program" minOccurs="0"/>
                <xsd:element ref="ns3:_x002e_purpose" minOccurs="0"/>
                <xsd:element ref="ns3:_x002e_year"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f2cb44-b37d-4693-a5c3-140ab663d37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b82bcdf-ea63-4554-99e3-e15ccd87b479" elementFormDefault="qualified">
    <xsd:import namespace="http://schemas.microsoft.com/office/2006/documentManagement/types"/>
    <xsd:import namespace="http://schemas.microsoft.com/office/infopath/2007/PartnerControls"/>
    <xsd:element name="bureau" ma:index="13" nillable="true" ma:displayName=".Bureau" ma:internalName="bureau">
      <xsd:simpleType>
        <xsd:restriction base="dms:Text">
          <xsd:maxLength value="255"/>
        </xsd:restriction>
      </xsd:simpleType>
    </xsd:element>
    <xsd:element name="_x002e_division" ma:index="14" ma:displayName=".Division" ma:list="{666f73c0-ff85-4897-bedd-c4bfa5c5bae8}" ma:internalName="_x002E_division" ma:showField="Title" ma:web="fb82bcdf-ea63-4554-99e3-e15ccd87b479">
      <xsd:simpleType>
        <xsd:restriction base="dms:Lookup"/>
      </xsd:simpleType>
    </xsd:element>
    <xsd:element name="_x002e_globalNavigation" ma:index="15" ma:displayName=".Global Navigation" ma:list="{cc087b04-f769-438a-abab-25389f9209d1}" ma:internalName="_x002E_globalNavigation" ma:showField="Title" ma:web="fb82bcdf-ea63-4554-99e3-e15ccd87b479">
      <xsd:simpleType>
        <xsd:restriction base="dms:Lookup"/>
      </xsd:simpleType>
    </xsd:element>
    <xsd:element name="_x002e_program" ma:index="16" nillable="true" ma:displayName=".Program" ma:internalName="_x002E_program">
      <xsd:simpleType>
        <xsd:restriction base="dms:Text">
          <xsd:maxLength value="255"/>
        </xsd:restriction>
      </xsd:simpleType>
    </xsd:element>
    <xsd:element name="_x002e_purpose" ma:index="17" nillable="true" ma:displayName=".Purpose" ma:list="{27ad8e90-7efe-4104-98ae-37a81fef7fbc}" ma:internalName="_x002E_purpose" ma:showField="Title" ma:web="fb82bcdf-ea63-4554-99e3-e15ccd87b479">
      <xsd:simpleType>
        <xsd:restriction base="dms:Lookup"/>
      </xsd:simpleType>
    </xsd:element>
    <xsd:element name="_x002e_year" ma:index="18" nillable="true" ma:displayName=".Year" ma:decimals="0" ma:internalName="_x002E_year" ma:percentage="FALSE">
      <xsd:simpleType>
        <xsd:restriction base="dms:Number">
          <xsd:maxInclusive value="2050"/>
          <xsd:minInclusive value="1992"/>
        </xsd:restriction>
      </xsd:simpleType>
    </xsd:element>
    <xsd:element name="SharedWithUsers" ma:index="2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002e_division xmlns="fb82bcdf-ea63-4554-99e3-e15ccd87b479">5</_x002e_division>
    <_x002e_globalNavigation xmlns="fb82bcdf-ea63-4554-99e3-e15ccd87b479">9</_x002e_globalNavigation>
    <_x002e_program xmlns="fb82bcdf-ea63-4554-99e3-e15ccd87b479" xsi:nil="true"/>
    <_x002e_year xmlns="fb82bcdf-ea63-4554-99e3-e15ccd87b479" xsi:nil="true"/>
    <PublishingExpirationDate xmlns="http://schemas.microsoft.com/sharepoint/v3" xsi:nil="true"/>
    <PublishingStartDate xmlns="http://schemas.microsoft.com/sharepoint/v3" xsi:nil="true"/>
    <bureau xmlns="fb82bcdf-ea63-4554-99e3-e15ccd87b479" xsi:nil="true"/>
    <_x002e_purpose xmlns="fb82bcdf-ea63-4554-99e3-e15ccd87b479" xsi:nil="true"/>
    <_dlc_DocId xmlns="10f2cb44-b37d-4693-a5c3-140ab663d372">TUA7STYPYEWP-583178377-9342</_dlc_DocId>
    <_dlc_DocIdUrl xmlns="10f2cb44-b37d-4693-a5c3-140ab663d372">
      <Url>https://datcp2016-auth-prod.wi.gov/_layouts/15/DocIdRedir.aspx?ID=TUA7STYPYEWP-583178377-9342</Url>
      <Description>TUA7STYPYEWP-583178377-9342</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A933B75-1275-4044-9976-0FAFF22F3E2F}">
  <ds:schemaRefs>
    <ds:schemaRef ds:uri="http://schemas.microsoft.com/sharepoint/v3/contenttype/forms"/>
  </ds:schemaRefs>
</ds:datastoreItem>
</file>

<file path=customXml/itemProps2.xml><?xml version="1.0" encoding="utf-8"?>
<ds:datastoreItem xmlns:ds="http://schemas.openxmlformats.org/officeDocument/2006/customXml" ds:itemID="{5A49180B-188F-4112-88BD-18FE506FB169}"/>
</file>

<file path=customXml/itemProps3.xml><?xml version="1.0" encoding="utf-8"?>
<ds:datastoreItem xmlns:ds="http://schemas.openxmlformats.org/officeDocument/2006/customXml" ds:itemID="{A1DF4A3A-1FDE-42F5-B31C-634142015189}">
  <ds:schemaRefs>
    <ds:schemaRef ds:uri="http://purl.org/dc/dcmitype/"/>
    <ds:schemaRef ds:uri="http://schemas.microsoft.com/sharepoint/v3"/>
    <ds:schemaRef ds:uri="http://purl.org/dc/elements/1.1/"/>
    <ds:schemaRef ds:uri="http://schemas.microsoft.com/office/2006/metadata/properties"/>
    <ds:schemaRef ds:uri="http://schemas.microsoft.com/office/2006/documentManagement/types"/>
    <ds:schemaRef ds:uri="http://schemas.microsoft.com/office/infopath/2007/PartnerControls"/>
    <ds:schemaRef ds:uri="95f3347d-6b18-4209-9924-363f79b8c8ba"/>
    <ds:schemaRef ds:uri="http://purl.org/dc/terms/"/>
    <ds:schemaRef ds:uri="http://schemas.openxmlformats.org/package/2006/metadata/core-properties"/>
    <ds:schemaRef ds:uri="a032a255-6dcd-4350-9793-8292bc03e53b"/>
    <ds:schemaRef ds:uri="http://www.w3.org/XML/1998/namespace"/>
  </ds:schemaRefs>
</ds:datastoreItem>
</file>

<file path=customXml/itemProps4.xml><?xml version="1.0" encoding="utf-8"?>
<ds:datastoreItem xmlns:ds="http://schemas.openxmlformats.org/officeDocument/2006/customXml" ds:itemID="{FFE739B2-243A-4EA2-89B0-A43C3313DC50}"/>
</file>

<file path=docProps/app.xml><?xml version="1.0" encoding="utf-8"?>
<Properties xmlns="http://schemas.openxmlformats.org/officeDocument/2006/extended-properties" xmlns:vt="http://schemas.openxmlformats.org/officeDocument/2006/docPropsVTypes">
  <Template/>
  <TotalTime>19207</TotalTime>
  <Words>579</Words>
  <Application>Microsoft Office PowerPoint</Application>
  <PresentationFormat>Widescreen</PresentationFormat>
  <Paragraphs>42</Paragraphs>
  <Slides>6</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Arial</vt:lpstr>
      <vt:lpstr>Calibri</vt:lpstr>
      <vt:lpstr>Courier New</vt:lpstr>
      <vt:lpstr>Gill Sans MT</vt:lpstr>
      <vt:lpstr>Roboto</vt:lpstr>
      <vt:lpstr>Wingdings 2</vt:lpstr>
      <vt:lpstr>DATCP Title Slides</vt:lpstr>
      <vt:lpstr>DATCP second slides</vt:lpstr>
      <vt:lpstr>PowerPoint Presentation</vt:lpstr>
      <vt:lpstr>Wisconsin Agricultural Export Advisory Council Webinar – November 15, 2023</vt:lpstr>
      <vt:lpstr>International Agribusiness Center Trade Promotion Activities  -  Active Recruitment FY2024</vt:lpstr>
      <vt:lpstr>International Agribusiness Center Trade Promotion Activities  - Active Recruitment</vt:lpstr>
      <vt:lpstr>International Agribusiness Center Trade Promotion Activities  - Active Recruitment</vt:lpstr>
      <vt:lpstr>PowerPoint Presentation</vt:lpstr>
    </vt:vector>
  </TitlesOfParts>
  <Company>DATCP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 15 2023 WAXC Presentation</dc:title>
  <dc:creator>Lawrence, Laurie J - DATCP</dc:creator>
  <cp:lastModifiedBy>Patten, Neal K - DATCP</cp:lastModifiedBy>
  <cp:revision>476</cp:revision>
  <dcterms:created xsi:type="dcterms:W3CDTF">2020-03-20T19:19:58Z</dcterms:created>
  <dcterms:modified xsi:type="dcterms:W3CDTF">2023-11-15T14:21:22Z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0x010100A3B93A19F7DD0C4B8740FD07DD1FDFFF</vt:lpwstr>
  </property>
  <property fmtid="{D5CDD505-2E9C-101B-9397-08002B2CF9AE}" pid="3" name="_dlc_DocIdItemGuid">
    <vt:lpwstr>992067de-3fed-4001-b02c-f019b9916c35</vt:lpwstr>
  </property>
</Properties>
</file>